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338" r:id="rId2"/>
    <p:sldId id="257" r:id="rId3"/>
    <p:sldId id="348" r:id="rId4"/>
    <p:sldId id="634" r:id="rId5"/>
    <p:sldId id="717" r:id="rId6"/>
    <p:sldId id="589" r:id="rId7"/>
    <p:sldId id="677" r:id="rId8"/>
    <p:sldId id="605" r:id="rId9"/>
    <p:sldId id="723" r:id="rId10"/>
    <p:sldId id="724" r:id="rId11"/>
    <p:sldId id="725" r:id="rId12"/>
    <p:sldId id="750" r:id="rId13"/>
    <p:sldId id="751" r:id="rId14"/>
    <p:sldId id="726" r:id="rId15"/>
    <p:sldId id="727" r:id="rId16"/>
    <p:sldId id="729" r:id="rId17"/>
    <p:sldId id="743" r:id="rId18"/>
    <p:sldId id="744" r:id="rId19"/>
    <p:sldId id="747" r:id="rId20"/>
    <p:sldId id="749" r:id="rId21"/>
    <p:sldId id="713" r:id="rId22"/>
  </p:sldIdLst>
  <p:sldSz cx="9144000" cy="5143500" type="screen16x9"/>
  <p:notesSz cx="6881813" cy="100155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5">
          <p15:clr>
            <a:srgbClr val="A4A3A4"/>
          </p15:clr>
        </p15:guide>
        <p15:guide id="2" pos="216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E2E2"/>
    <a:srgbClr val="E1E1E1"/>
    <a:srgbClr val="E9F8FD"/>
    <a:srgbClr val="F8F8F8"/>
    <a:srgbClr val="F6F6F6"/>
    <a:srgbClr val="FAFAFA"/>
    <a:srgbClr val="EDEDED"/>
    <a:srgbClr val="ECECEC"/>
    <a:srgbClr val="EBEBEB"/>
    <a:srgbClr val="DFDF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130" autoAdjust="0"/>
    <p:restoredTop sz="88640" autoAdjust="0"/>
  </p:normalViewPr>
  <p:slideViewPr>
    <p:cSldViewPr>
      <p:cViewPr varScale="1">
        <p:scale>
          <a:sx n="128" d="100"/>
          <a:sy n="128" d="100"/>
        </p:scale>
        <p:origin x="176" y="37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5" d="100"/>
        <a:sy n="55" d="100"/>
      </p:scale>
      <p:origin x="0" y="0"/>
    </p:cViewPr>
  </p:sorterViewPr>
  <p:notesViewPr>
    <p:cSldViewPr>
      <p:cViewPr varScale="1">
        <p:scale>
          <a:sx n="46" d="100"/>
          <a:sy n="46" d="100"/>
        </p:scale>
        <p:origin x="2796" y="56"/>
      </p:cViewPr>
      <p:guideLst>
        <p:guide orient="horz" pos="3155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57129C-9F73-9240-B806-40A31E36E95C}" type="doc">
      <dgm:prSet loTypeId="urn:microsoft.com/office/officeart/2009/3/layout/StepUp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BFA1DB6A-E640-924B-BE38-79FE97482604}">
      <dgm:prSet phldrT="[Texto]"/>
      <dgm:spPr/>
      <dgm:t>
        <a:bodyPr/>
        <a:lstStyle/>
        <a:p>
          <a:r>
            <a:rPr lang="pt-BR" dirty="0"/>
            <a:t>2007</a:t>
          </a:r>
        </a:p>
      </dgm:t>
    </dgm:pt>
    <dgm:pt modelId="{0FF3D29C-5194-5F44-9246-F5DCFD154E9F}" type="parTrans" cxnId="{7A3B1497-9B7C-CC44-8FCA-3BFEB061984C}">
      <dgm:prSet/>
      <dgm:spPr/>
      <dgm:t>
        <a:bodyPr/>
        <a:lstStyle/>
        <a:p>
          <a:endParaRPr lang="pt-BR"/>
        </a:p>
      </dgm:t>
    </dgm:pt>
    <dgm:pt modelId="{BA8917EB-C969-5E46-A5B0-1B865B2853C6}" type="sibTrans" cxnId="{7A3B1497-9B7C-CC44-8FCA-3BFEB061984C}">
      <dgm:prSet/>
      <dgm:spPr/>
      <dgm:t>
        <a:bodyPr/>
        <a:lstStyle/>
        <a:p>
          <a:endParaRPr lang="pt-BR"/>
        </a:p>
      </dgm:t>
    </dgm:pt>
    <dgm:pt modelId="{7856ABDD-4B8B-1649-918A-B1F15E4A0D28}">
      <dgm:prSet phldrT="[Texto]"/>
      <dgm:spPr/>
      <dgm:t>
        <a:bodyPr/>
        <a:lstStyle/>
        <a:p>
          <a:r>
            <a:rPr lang="pt-BR" dirty="0"/>
            <a:t>2008</a:t>
          </a:r>
        </a:p>
      </dgm:t>
    </dgm:pt>
    <dgm:pt modelId="{226AB4B9-E304-E14F-903F-F674676BB115}" type="parTrans" cxnId="{9AEA50B3-811C-0140-AF71-1773AB8B8E8E}">
      <dgm:prSet/>
      <dgm:spPr/>
      <dgm:t>
        <a:bodyPr/>
        <a:lstStyle/>
        <a:p>
          <a:endParaRPr lang="pt-BR"/>
        </a:p>
      </dgm:t>
    </dgm:pt>
    <dgm:pt modelId="{255FD3E6-8B3D-F642-B641-4A964DFA9DDB}" type="sibTrans" cxnId="{9AEA50B3-811C-0140-AF71-1773AB8B8E8E}">
      <dgm:prSet/>
      <dgm:spPr/>
      <dgm:t>
        <a:bodyPr/>
        <a:lstStyle/>
        <a:p>
          <a:endParaRPr lang="pt-BR"/>
        </a:p>
      </dgm:t>
    </dgm:pt>
    <dgm:pt modelId="{DC7B286B-4E00-AA46-9006-93137BB33B1F}">
      <dgm:prSet phldrT="[Texto]"/>
      <dgm:spPr/>
      <dgm:t>
        <a:bodyPr/>
        <a:lstStyle/>
        <a:p>
          <a:r>
            <a:rPr lang="pt-BR" dirty="0"/>
            <a:t>2010</a:t>
          </a:r>
        </a:p>
      </dgm:t>
    </dgm:pt>
    <dgm:pt modelId="{AFA68721-72DC-D544-ACF8-AD6732C76E03}" type="parTrans" cxnId="{D4FE2B71-4294-A648-B983-AE936FBD1CD4}">
      <dgm:prSet/>
      <dgm:spPr/>
      <dgm:t>
        <a:bodyPr/>
        <a:lstStyle/>
        <a:p>
          <a:endParaRPr lang="pt-BR"/>
        </a:p>
      </dgm:t>
    </dgm:pt>
    <dgm:pt modelId="{305671D6-8197-A74C-AE84-18B8B8DA3898}" type="sibTrans" cxnId="{D4FE2B71-4294-A648-B983-AE936FBD1CD4}">
      <dgm:prSet/>
      <dgm:spPr/>
      <dgm:t>
        <a:bodyPr/>
        <a:lstStyle/>
        <a:p>
          <a:endParaRPr lang="pt-BR"/>
        </a:p>
      </dgm:t>
    </dgm:pt>
    <dgm:pt modelId="{778ABB33-01BB-E64A-9505-DC3EA9600FA7}">
      <dgm:prSet/>
      <dgm:spPr/>
      <dgm:t>
        <a:bodyPr/>
        <a:lstStyle/>
        <a:p>
          <a:r>
            <a:rPr lang="pt-BR" dirty="0"/>
            <a:t>2019</a:t>
          </a:r>
        </a:p>
      </dgm:t>
    </dgm:pt>
    <dgm:pt modelId="{D8121797-7DDE-9944-9168-EA891EF34D9F}" type="parTrans" cxnId="{773FF1D9-4BE1-A746-A11B-4ADA10C5BBAF}">
      <dgm:prSet/>
      <dgm:spPr/>
      <dgm:t>
        <a:bodyPr/>
        <a:lstStyle/>
        <a:p>
          <a:endParaRPr lang="pt-BR"/>
        </a:p>
      </dgm:t>
    </dgm:pt>
    <dgm:pt modelId="{F767B512-1952-6E46-92CC-CC134B2898BE}" type="sibTrans" cxnId="{773FF1D9-4BE1-A746-A11B-4ADA10C5BBAF}">
      <dgm:prSet/>
      <dgm:spPr/>
      <dgm:t>
        <a:bodyPr/>
        <a:lstStyle/>
        <a:p>
          <a:endParaRPr lang="pt-BR"/>
        </a:p>
      </dgm:t>
    </dgm:pt>
    <dgm:pt modelId="{E5B59005-96DA-7D41-AE72-E87930B38CEC}">
      <dgm:prSet/>
      <dgm:spPr/>
      <dgm:t>
        <a:bodyPr/>
        <a:lstStyle/>
        <a:p>
          <a:r>
            <a:rPr lang="pt-BR" dirty="0"/>
            <a:t>2021</a:t>
          </a:r>
        </a:p>
      </dgm:t>
    </dgm:pt>
    <dgm:pt modelId="{9A3FA217-DE71-5843-AFD7-E5CB2AA9D4A9}" type="parTrans" cxnId="{B29D0FB1-5395-2643-9C60-0B03A447CD3E}">
      <dgm:prSet/>
      <dgm:spPr/>
      <dgm:t>
        <a:bodyPr/>
        <a:lstStyle/>
        <a:p>
          <a:endParaRPr lang="pt-BR"/>
        </a:p>
      </dgm:t>
    </dgm:pt>
    <dgm:pt modelId="{DCC57F1F-751A-B74B-B0F3-671F0465DF6A}" type="sibTrans" cxnId="{B29D0FB1-5395-2643-9C60-0B03A447CD3E}">
      <dgm:prSet/>
      <dgm:spPr/>
      <dgm:t>
        <a:bodyPr/>
        <a:lstStyle/>
        <a:p>
          <a:endParaRPr lang="pt-BR"/>
        </a:p>
      </dgm:t>
    </dgm:pt>
    <dgm:pt modelId="{ED4E5DBA-5D45-1543-A292-D4E416CDB2D5}">
      <dgm:prSet/>
      <dgm:spPr/>
      <dgm:t>
        <a:bodyPr/>
        <a:lstStyle/>
        <a:p>
          <a:r>
            <a:rPr lang="pt-BR" dirty="0"/>
            <a:t>2024</a:t>
          </a:r>
        </a:p>
      </dgm:t>
    </dgm:pt>
    <dgm:pt modelId="{9DB1D6A3-5C28-424E-A9C1-E17B255CD664}" type="parTrans" cxnId="{CC678FB7-F636-4C45-8FC0-A87211EE422C}">
      <dgm:prSet/>
      <dgm:spPr/>
      <dgm:t>
        <a:bodyPr/>
        <a:lstStyle/>
        <a:p>
          <a:endParaRPr lang="pt-BR"/>
        </a:p>
      </dgm:t>
    </dgm:pt>
    <dgm:pt modelId="{2B48CBAD-26EC-FB47-A69A-1A950702AAC6}" type="sibTrans" cxnId="{CC678FB7-F636-4C45-8FC0-A87211EE422C}">
      <dgm:prSet/>
      <dgm:spPr/>
      <dgm:t>
        <a:bodyPr/>
        <a:lstStyle/>
        <a:p>
          <a:endParaRPr lang="pt-BR"/>
        </a:p>
      </dgm:t>
    </dgm:pt>
    <dgm:pt modelId="{6F2A1E32-EEAD-6A43-B5B5-D9183552BE93}" type="pres">
      <dgm:prSet presAssocID="{3D57129C-9F73-9240-B806-40A31E36E95C}" presName="rootnode" presStyleCnt="0">
        <dgm:presLayoutVars>
          <dgm:chMax/>
          <dgm:chPref/>
          <dgm:dir/>
          <dgm:animLvl val="lvl"/>
        </dgm:presLayoutVars>
      </dgm:prSet>
      <dgm:spPr/>
    </dgm:pt>
    <dgm:pt modelId="{89698451-8AFC-0440-AA17-36AA32E9B183}" type="pres">
      <dgm:prSet presAssocID="{BFA1DB6A-E640-924B-BE38-79FE97482604}" presName="composite" presStyleCnt="0"/>
      <dgm:spPr/>
    </dgm:pt>
    <dgm:pt modelId="{8EDDA391-35B0-CD45-ADA7-FDF555CC3E6C}" type="pres">
      <dgm:prSet presAssocID="{BFA1DB6A-E640-924B-BE38-79FE97482604}" presName="LShape" presStyleLbl="alignNode1" presStyleIdx="0" presStyleCnt="11"/>
      <dgm:spPr/>
    </dgm:pt>
    <dgm:pt modelId="{7F0DA051-B757-4642-8794-8A3BC7ACAB92}" type="pres">
      <dgm:prSet presAssocID="{BFA1DB6A-E640-924B-BE38-79FE97482604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</dgm:pt>
    <dgm:pt modelId="{55DCB37F-ADC0-1D4C-8A41-825EACE9631B}" type="pres">
      <dgm:prSet presAssocID="{BFA1DB6A-E640-924B-BE38-79FE97482604}" presName="Triangle" presStyleLbl="alignNode1" presStyleIdx="1" presStyleCnt="11"/>
      <dgm:spPr/>
    </dgm:pt>
    <dgm:pt modelId="{FCCB3F05-BBE1-C04C-A682-F345AFE7AE8F}" type="pres">
      <dgm:prSet presAssocID="{BA8917EB-C969-5E46-A5B0-1B865B2853C6}" presName="sibTrans" presStyleCnt="0"/>
      <dgm:spPr/>
    </dgm:pt>
    <dgm:pt modelId="{33EDF411-4592-4441-9111-94EE027B0EE3}" type="pres">
      <dgm:prSet presAssocID="{BA8917EB-C969-5E46-A5B0-1B865B2853C6}" presName="space" presStyleCnt="0"/>
      <dgm:spPr/>
    </dgm:pt>
    <dgm:pt modelId="{AF3A5A1C-92B3-4348-B800-F03E77A17B4B}" type="pres">
      <dgm:prSet presAssocID="{7856ABDD-4B8B-1649-918A-B1F15E4A0D28}" presName="composite" presStyleCnt="0"/>
      <dgm:spPr/>
    </dgm:pt>
    <dgm:pt modelId="{E4E90D3C-4A32-DE47-929A-00C4D12B5A21}" type="pres">
      <dgm:prSet presAssocID="{7856ABDD-4B8B-1649-918A-B1F15E4A0D28}" presName="LShape" presStyleLbl="alignNode1" presStyleIdx="2" presStyleCnt="11"/>
      <dgm:spPr/>
    </dgm:pt>
    <dgm:pt modelId="{5726CB7F-1EBD-1C41-B557-8434016C9010}" type="pres">
      <dgm:prSet presAssocID="{7856ABDD-4B8B-1649-918A-B1F15E4A0D28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</dgm:pt>
    <dgm:pt modelId="{F2AF7D60-F89B-5E4C-B9E0-BE503B95505D}" type="pres">
      <dgm:prSet presAssocID="{7856ABDD-4B8B-1649-918A-B1F15E4A0D28}" presName="Triangle" presStyleLbl="alignNode1" presStyleIdx="3" presStyleCnt="11"/>
      <dgm:spPr/>
    </dgm:pt>
    <dgm:pt modelId="{EA3ADF36-79F3-DC47-9656-9D667C459AA3}" type="pres">
      <dgm:prSet presAssocID="{255FD3E6-8B3D-F642-B641-4A964DFA9DDB}" presName="sibTrans" presStyleCnt="0"/>
      <dgm:spPr/>
    </dgm:pt>
    <dgm:pt modelId="{5B4F40D2-511F-1841-9DA6-8B11A242481F}" type="pres">
      <dgm:prSet presAssocID="{255FD3E6-8B3D-F642-B641-4A964DFA9DDB}" presName="space" presStyleCnt="0"/>
      <dgm:spPr/>
    </dgm:pt>
    <dgm:pt modelId="{C2B480D5-C44C-5340-A154-9D22EA0FC097}" type="pres">
      <dgm:prSet presAssocID="{DC7B286B-4E00-AA46-9006-93137BB33B1F}" presName="composite" presStyleCnt="0"/>
      <dgm:spPr/>
    </dgm:pt>
    <dgm:pt modelId="{6A200141-919E-1E48-8238-4B236D6926A6}" type="pres">
      <dgm:prSet presAssocID="{DC7B286B-4E00-AA46-9006-93137BB33B1F}" presName="LShape" presStyleLbl="alignNode1" presStyleIdx="4" presStyleCnt="11"/>
      <dgm:spPr/>
    </dgm:pt>
    <dgm:pt modelId="{7851EECF-A804-904D-8329-71DD291E2FA1}" type="pres">
      <dgm:prSet presAssocID="{DC7B286B-4E00-AA46-9006-93137BB33B1F}" presName="ParentText" presStyleLbl="revTx" presStyleIdx="2" presStyleCnt="6">
        <dgm:presLayoutVars>
          <dgm:chMax val="0"/>
          <dgm:chPref val="0"/>
          <dgm:bulletEnabled val="1"/>
        </dgm:presLayoutVars>
      </dgm:prSet>
      <dgm:spPr/>
    </dgm:pt>
    <dgm:pt modelId="{5CCBB0CC-7352-234F-BEA7-AA636CAF4E0A}" type="pres">
      <dgm:prSet presAssocID="{DC7B286B-4E00-AA46-9006-93137BB33B1F}" presName="Triangle" presStyleLbl="alignNode1" presStyleIdx="5" presStyleCnt="11"/>
      <dgm:spPr/>
    </dgm:pt>
    <dgm:pt modelId="{B35E4523-E4EF-BE41-BF90-A8BA73496E38}" type="pres">
      <dgm:prSet presAssocID="{305671D6-8197-A74C-AE84-18B8B8DA3898}" presName="sibTrans" presStyleCnt="0"/>
      <dgm:spPr/>
    </dgm:pt>
    <dgm:pt modelId="{00CBF983-309B-3847-B22F-CEF20CE1D303}" type="pres">
      <dgm:prSet presAssocID="{305671D6-8197-A74C-AE84-18B8B8DA3898}" presName="space" presStyleCnt="0"/>
      <dgm:spPr/>
    </dgm:pt>
    <dgm:pt modelId="{051D6841-B59B-F34B-A796-7355A6CE8F67}" type="pres">
      <dgm:prSet presAssocID="{778ABB33-01BB-E64A-9505-DC3EA9600FA7}" presName="composite" presStyleCnt="0"/>
      <dgm:spPr/>
    </dgm:pt>
    <dgm:pt modelId="{DC3A5B31-C0CA-F64B-BDD4-F8B5A12F3606}" type="pres">
      <dgm:prSet presAssocID="{778ABB33-01BB-E64A-9505-DC3EA9600FA7}" presName="LShape" presStyleLbl="alignNode1" presStyleIdx="6" presStyleCnt="11"/>
      <dgm:spPr/>
    </dgm:pt>
    <dgm:pt modelId="{1218C6EC-FB07-C142-B2F1-5694CBE628FC}" type="pres">
      <dgm:prSet presAssocID="{778ABB33-01BB-E64A-9505-DC3EA9600FA7}" presName="ParentText" presStyleLbl="revTx" presStyleIdx="3" presStyleCnt="6">
        <dgm:presLayoutVars>
          <dgm:chMax val="0"/>
          <dgm:chPref val="0"/>
          <dgm:bulletEnabled val="1"/>
        </dgm:presLayoutVars>
      </dgm:prSet>
      <dgm:spPr/>
    </dgm:pt>
    <dgm:pt modelId="{F13E7F16-F193-694C-B0F6-1A2182AE0AE3}" type="pres">
      <dgm:prSet presAssocID="{778ABB33-01BB-E64A-9505-DC3EA9600FA7}" presName="Triangle" presStyleLbl="alignNode1" presStyleIdx="7" presStyleCnt="11"/>
      <dgm:spPr/>
    </dgm:pt>
    <dgm:pt modelId="{03BEF73D-771B-3840-8FED-75156541599D}" type="pres">
      <dgm:prSet presAssocID="{F767B512-1952-6E46-92CC-CC134B2898BE}" presName="sibTrans" presStyleCnt="0"/>
      <dgm:spPr/>
    </dgm:pt>
    <dgm:pt modelId="{9900C152-DACA-2548-9BE1-47CCC4EA2AA1}" type="pres">
      <dgm:prSet presAssocID="{F767B512-1952-6E46-92CC-CC134B2898BE}" presName="space" presStyleCnt="0"/>
      <dgm:spPr/>
    </dgm:pt>
    <dgm:pt modelId="{44555925-31E8-6D46-80B4-E5CFAA158E93}" type="pres">
      <dgm:prSet presAssocID="{E5B59005-96DA-7D41-AE72-E87930B38CEC}" presName="composite" presStyleCnt="0"/>
      <dgm:spPr/>
    </dgm:pt>
    <dgm:pt modelId="{72DD25ED-D3C0-2D42-81AB-0F0CAB9E12B4}" type="pres">
      <dgm:prSet presAssocID="{E5B59005-96DA-7D41-AE72-E87930B38CEC}" presName="LShape" presStyleLbl="alignNode1" presStyleIdx="8" presStyleCnt="11"/>
      <dgm:spPr/>
    </dgm:pt>
    <dgm:pt modelId="{26ED667A-0C3B-204D-B80E-A7C48924250C}" type="pres">
      <dgm:prSet presAssocID="{E5B59005-96DA-7D41-AE72-E87930B38CEC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07426296-E69B-2F4D-8FC3-A4852280F253}" type="pres">
      <dgm:prSet presAssocID="{E5B59005-96DA-7D41-AE72-E87930B38CEC}" presName="Triangle" presStyleLbl="alignNode1" presStyleIdx="9" presStyleCnt="11"/>
      <dgm:spPr/>
    </dgm:pt>
    <dgm:pt modelId="{442B5B69-B03E-1340-85E0-87BC9573D6EA}" type="pres">
      <dgm:prSet presAssocID="{DCC57F1F-751A-B74B-B0F3-671F0465DF6A}" presName="sibTrans" presStyleCnt="0"/>
      <dgm:spPr/>
    </dgm:pt>
    <dgm:pt modelId="{D2950E8C-14FA-0847-B9C2-5BC0E7187B08}" type="pres">
      <dgm:prSet presAssocID="{DCC57F1F-751A-B74B-B0F3-671F0465DF6A}" presName="space" presStyleCnt="0"/>
      <dgm:spPr/>
    </dgm:pt>
    <dgm:pt modelId="{5F76628B-9125-D943-BBAE-CAA58E259DDA}" type="pres">
      <dgm:prSet presAssocID="{ED4E5DBA-5D45-1543-A292-D4E416CDB2D5}" presName="composite" presStyleCnt="0"/>
      <dgm:spPr/>
    </dgm:pt>
    <dgm:pt modelId="{70252D39-B115-C347-A6B8-C4167EF23564}" type="pres">
      <dgm:prSet presAssocID="{ED4E5DBA-5D45-1543-A292-D4E416CDB2D5}" presName="LShape" presStyleLbl="alignNode1" presStyleIdx="10" presStyleCnt="11"/>
      <dgm:spPr/>
    </dgm:pt>
    <dgm:pt modelId="{9711668B-E41A-F542-B32A-5243F472358F}" type="pres">
      <dgm:prSet presAssocID="{ED4E5DBA-5D45-1543-A292-D4E416CDB2D5}" presName="ParentText" presStyleLbl="revTx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E210E309-71E5-F943-820D-4A461C0A1352}" type="presOf" srcId="{BFA1DB6A-E640-924B-BE38-79FE97482604}" destId="{7F0DA051-B757-4642-8794-8A3BC7ACAB92}" srcOrd="0" destOrd="0" presId="urn:microsoft.com/office/officeart/2009/3/layout/StepUpProcess"/>
    <dgm:cxn modelId="{D33DCB14-B29D-2741-A0D5-AAC2356031F9}" type="presOf" srcId="{3D57129C-9F73-9240-B806-40A31E36E95C}" destId="{6F2A1E32-EEAD-6A43-B5B5-D9183552BE93}" srcOrd="0" destOrd="0" presId="urn:microsoft.com/office/officeart/2009/3/layout/StepUpProcess"/>
    <dgm:cxn modelId="{58672040-C486-6946-9A8E-B91DB26F6DEE}" type="presOf" srcId="{E5B59005-96DA-7D41-AE72-E87930B38CEC}" destId="{26ED667A-0C3B-204D-B80E-A7C48924250C}" srcOrd="0" destOrd="0" presId="urn:microsoft.com/office/officeart/2009/3/layout/StepUpProcess"/>
    <dgm:cxn modelId="{53257565-CE13-F945-B547-2640ECD5DDB2}" type="presOf" srcId="{778ABB33-01BB-E64A-9505-DC3EA9600FA7}" destId="{1218C6EC-FB07-C142-B2F1-5694CBE628FC}" srcOrd="0" destOrd="0" presId="urn:microsoft.com/office/officeart/2009/3/layout/StepUpProcess"/>
    <dgm:cxn modelId="{D4FE2B71-4294-A648-B983-AE936FBD1CD4}" srcId="{3D57129C-9F73-9240-B806-40A31E36E95C}" destId="{DC7B286B-4E00-AA46-9006-93137BB33B1F}" srcOrd="2" destOrd="0" parTransId="{AFA68721-72DC-D544-ACF8-AD6732C76E03}" sibTransId="{305671D6-8197-A74C-AE84-18B8B8DA3898}"/>
    <dgm:cxn modelId="{7848E891-B44F-7446-8C94-323D237E68C6}" type="presOf" srcId="{DC7B286B-4E00-AA46-9006-93137BB33B1F}" destId="{7851EECF-A804-904D-8329-71DD291E2FA1}" srcOrd="0" destOrd="0" presId="urn:microsoft.com/office/officeart/2009/3/layout/StepUpProcess"/>
    <dgm:cxn modelId="{7A3B1497-9B7C-CC44-8FCA-3BFEB061984C}" srcId="{3D57129C-9F73-9240-B806-40A31E36E95C}" destId="{BFA1DB6A-E640-924B-BE38-79FE97482604}" srcOrd="0" destOrd="0" parTransId="{0FF3D29C-5194-5F44-9246-F5DCFD154E9F}" sibTransId="{BA8917EB-C969-5E46-A5B0-1B865B2853C6}"/>
    <dgm:cxn modelId="{D4C09F9E-BC3F-6647-A2D3-ACAB9307A0E3}" type="presOf" srcId="{7856ABDD-4B8B-1649-918A-B1F15E4A0D28}" destId="{5726CB7F-1EBD-1C41-B557-8434016C9010}" srcOrd="0" destOrd="0" presId="urn:microsoft.com/office/officeart/2009/3/layout/StepUpProcess"/>
    <dgm:cxn modelId="{B29D0FB1-5395-2643-9C60-0B03A447CD3E}" srcId="{3D57129C-9F73-9240-B806-40A31E36E95C}" destId="{E5B59005-96DA-7D41-AE72-E87930B38CEC}" srcOrd="4" destOrd="0" parTransId="{9A3FA217-DE71-5843-AFD7-E5CB2AA9D4A9}" sibTransId="{DCC57F1F-751A-B74B-B0F3-671F0465DF6A}"/>
    <dgm:cxn modelId="{9AEA50B3-811C-0140-AF71-1773AB8B8E8E}" srcId="{3D57129C-9F73-9240-B806-40A31E36E95C}" destId="{7856ABDD-4B8B-1649-918A-B1F15E4A0D28}" srcOrd="1" destOrd="0" parTransId="{226AB4B9-E304-E14F-903F-F674676BB115}" sibTransId="{255FD3E6-8B3D-F642-B641-4A964DFA9DDB}"/>
    <dgm:cxn modelId="{C6DFACB3-41A5-0947-B3A0-FFFC1F132070}" type="presOf" srcId="{ED4E5DBA-5D45-1543-A292-D4E416CDB2D5}" destId="{9711668B-E41A-F542-B32A-5243F472358F}" srcOrd="0" destOrd="0" presId="urn:microsoft.com/office/officeart/2009/3/layout/StepUpProcess"/>
    <dgm:cxn modelId="{CC678FB7-F636-4C45-8FC0-A87211EE422C}" srcId="{3D57129C-9F73-9240-B806-40A31E36E95C}" destId="{ED4E5DBA-5D45-1543-A292-D4E416CDB2D5}" srcOrd="5" destOrd="0" parTransId="{9DB1D6A3-5C28-424E-A9C1-E17B255CD664}" sibTransId="{2B48CBAD-26EC-FB47-A69A-1A950702AAC6}"/>
    <dgm:cxn modelId="{773FF1D9-4BE1-A746-A11B-4ADA10C5BBAF}" srcId="{3D57129C-9F73-9240-B806-40A31E36E95C}" destId="{778ABB33-01BB-E64A-9505-DC3EA9600FA7}" srcOrd="3" destOrd="0" parTransId="{D8121797-7DDE-9944-9168-EA891EF34D9F}" sibTransId="{F767B512-1952-6E46-92CC-CC134B2898BE}"/>
    <dgm:cxn modelId="{8A565467-77E2-4248-A0C1-6869686FF8E6}" type="presParOf" srcId="{6F2A1E32-EEAD-6A43-B5B5-D9183552BE93}" destId="{89698451-8AFC-0440-AA17-36AA32E9B183}" srcOrd="0" destOrd="0" presId="urn:microsoft.com/office/officeart/2009/3/layout/StepUpProcess"/>
    <dgm:cxn modelId="{A91DDF72-0864-DA42-88D3-E282DA2305AC}" type="presParOf" srcId="{89698451-8AFC-0440-AA17-36AA32E9B183}" destId="{8EDDA391-35B0-CD45-ADA7-FDF555CC3E6C}" srcOrd="0" destOrd="0" presId="urn:microsoft.com/office/officeart/2009/3/layout/StepUpProcess"/>
    <dgm:cxn modelId="{3D30E023-D072-8644-943F-662D095520D8}" type="presParOf" srcId="{89698451-8AFC-0440-AA17-36AA32E9B183}" destId="{7F0DA051-B757-4642-8794-8A3BC7ACAB92}" srcOrd="1" destOrd="0" presId="urn:microsoft.com/office/officeart/2009/3/layout/StepUpProcess"/>
    <dgm:cxn modelId="{0BBB0C17-904A-A84A-AE40-6F23ADD8FFD0}" type="presParOf" srcId="{89698451-8AFC-0440-AA17-36AA32E9B183}" destId="{55DCB37F-ADC0-1D4C-8A41-825EACE9631B}" srcOrd="2" destOrd="0" presId="urn:microsoft.com/office/officeart/2009/3/layout/StepUpProcess"/>
    <dgm:cxn modelId="{DBDEA7D9-BD77-E149-9C6D-83BACAA82321}" type="presParOf" srcId="{6F2A1E32-EEAD-6A43-B5B5-D9183552BE93}" destId="{FCCB3F05-BBE1-C04C-A682-F345AFE7AE8F}" srcOrd="1" destOrd="0" presId="urn:microsoft.com/office/officeart/2009/3/layout/StepUpProcess"/>
    <dgm:cxn modelId="{1D9F1481-9724-4243-9BA6-649BDF629BD7}" type="presParOf" srcId="{FCCB3F05-BBE1-C04C-A682-F345AFE7AE8F}" destId="{33EDF411-4592-4441-9111-94EE027B0EE3}" srcOrd="0" destOrd="0" presId="urn:microsoft.com/office/officeart/2009/3/layout/StepUpProcess"/>
    <dgm:cxn modelId="{12A7509E-1A0D-EA48-B1F7-4A35A0B74DF5}" type="presParOf" srcId="{6F2A1E32-EEAD-6A43-B5B5-D9183552BE93}" destId="{AF3A5A1C-92B3-4348-B800-F03E77A17B4B}" srcOrd="2" destOrd="0" presId="urn:microsoft.com/office/officeart/2009/3/layout/StepUpProcess"/>
    <dgm:cxn modelId="{2A69B39C-ABD7-8F4D-8FEE-0CA0CFCDFC31}" type="presParOf" srcId="{AF3A5A1C-92B3-4348-B800-F03E77A17B4B}" destId="{E4E90D3C-4A32-DE47-929A-00C4D12B5A21}" srcOrd="0" destOrd="0" presId="urn:microsoft.com/office/officeart/2009/3/layout/StepUpProcess"/>
    <dgm:cxn modelId="{5E64C715-68B7-5C4E-8F3A-B196E7F8EFD7}" type="presParOf" srcId="{AF3A5A1C-92B3-4348-B800-F03E77A17B4B}" destId="{5726CB7F-1EBD-1C41-B557-8434016C9010}" srcOrd="1" destOrd="0" presId="urn:microsoft.com/office/officeart/2009/3/layout/StepUpProcess"/>
    <dgm:cxn modelId="{F303B348-81CC-F84E-B08E-1665319D6BB6}" type="presParOf" srcId="{AF3A5A1C-92B3-4348-B800-F03E77A17B4B}" destId="{F2AF7D60-F89B-5E4C-B9E0-BE503B95505D}" srcOrd="2" destOrd="0" presId="urn:microsoft.com/office/officeart/2009/3/layout/StepUpProcess"/>
    <dgm:cxn modelId="{22BC211F-5B0E-C94C-A93D-97E6E1FD4A2F}" type="presParOf" srcId="{6F2A1E32-EEAD-6A43-B5B5-D9183552BE93}" destId="{EA3ADF36-79F3-DC47-9656-9D667C459AA3}" srcOrd="3" destOrd="0" presId="urn:microsoft.com/office/officeart/2009/3/layout/StepUpProcess"/>
    <dgm:cxn modelId="{A8E86BAE-87CD-8B46-BBB0-D88CA45A7E82}" type="presParOf" srcId="{EA3ADF36-79F3-DC47-9656-9D667C459AA3}" destId="{5B4F40D2-511F-1841-9DA6-8B11A242481F}" srcOrd="0" destOrd="0" presId="urn:microsoft.com/office/officeart/2009/3/layout/StepUpProcess"/>
    <dgm:cxn modelId="{8CF6C4B0-D8EE-B549-B4B3-7E0E0987A28D}" type="presParOf" srcId="{6F2A1E32-EEAD-6A43-B5B5-D9183552BE93}" destId="{C2B480D5-C44C-5340-A154-9D22EA0FC097}" srcOrd="4" destOrd="0" presId="urn:microsoft.com/office/officeart/2009/3/layout/StepUpProcess"/>
    <dgm:cxn modelId="{FA250172-A19E-FA4B-B878-6B7802BBB09E}" type="presParOf" srcId="{C2B480D5-C44C-5340-A154-9D22EA0FC097}" destId="{6A200141-919E-1E48-8238-4B236D6926A6}" srcOrd="0" destOrd="0" presId="urn:microsoft.com/office/officeart/2009/3/layout/StepUpProcess"/>
    <dgm:cxn modelId="{6FB7A293-0015-A644-B5AE-F587890C9E50}" type="presParOf" srcId="{C2B480D5-C44C-5340-A154-9D22EA0FC097}" destId="{7851EECF-A804-904D-8329-71DD291E2FA1}" srcOrd="1" destOrd="0" presId="urn:microsoft.com/office/officeart/2009/3/layout/StepUpProcess"/>
    <dgm:cxn modelId="{B1803EE8-9A00-D842-87AD-96C6DD8B2BB6}" type="presParOf" srcId="{C2B480D5-C44C-5340-A154-9D22EA0FC097}" destId="{5CCBB0CC-7352-234F-BEA7-AA636CAF4E0A}" srcOrd="2" destOrd="0" presId="urn:microsoft.com/office/officeart/2009/3/layout/StepUpProcess"/>
    <dgm:cxn modelId="{3513BD59-1196-594F-AC14-E12CBF7F7651}" type="presParOf" srcId="{6F2A1E32-EEAD-6A43-B5B5-D9183552BE93}" destId="{B35E4523-E4EF-BE41-BF90-A8BA73496E38}" srcOrd="5" destOrd="0" presId="urn:microsoft.com/office/officeart/2009/3/layout/StepUpProcess"/>
    <dgm:cxn modelId="{65E63AA6-BC18-914C-9615-E8FAE0D4C94D}" type="presParOf" srcId="{B35E4523-E4EF-BE41-BF90-A8BA73496E38}" destId="{00CBF983-309B-3847-B22F-CEF20CE1D303}" srcOrd="0" destOrd="0" presId="urn:microsoft.com/office/officeart/2009/3/layout/StepUpProcess"/>
    <dgm:cxn modelId="{4BA858A1-2A23-E645-AF02-55257C12FE7B}" type="presParOf" srcId="{6F2A1E32-EEAD-6A43-B5B5-D9183552BE93}" destId="{051D6841-B59B-F34B-A796-7355A6CE8F67}" srcOrd="6" destOrd="0" presId="urn:microsoft.com/office/officeart/2009/3/layout/StepUpProcess"/>
    <dgm:cxn modelId="{3F804408-9AA7-414B-9256-91B225AD9065}" type="presParOf" srcId="{051D6841-B59B-F34B-A796-7355A6CE8F67}" destId="{DC3A5B31-C0CA-F64B-BDD4-F8B5A12F3606}" srcOrd="0" destOrd="0" presId="urn:microsoft.com/office/officeart/2009/3/layout/StepUpProcess"/>
    <dgm:cxn modelId="{E8DED4B8-B567-9B4E-9253-3791AF99602A}" type="presParOf" srcId="{051D6841-B59B-F34B-A796-7355A6CE8F67}" destId="{1218C6EC-FB07-C142-B2F1-5694CBE628FC}" srcOrd="1" destOrd="0" presId="urn:microsoft.com/office/officeart/2009/3/layout/StepUpProcess"/>
    <dgm:cxn modelId="{A496C2B2-BF8B-2143-B55B-708034320A37}" type="presParOf" srcId="{051D6841-B59B-F34B-A796-7355A6CE8F67}" destId="{F13E7F16-F193-694C-B0F6-1A2182AE0AE3}" srcOrd="2" destOrd="0" presId="urn:microsoft.com/office/officeart/2009/3/layout/StepUpProcess"/>
    <dgm:cxn modelId="{13D6E534-3767-FA4A-8F6C-9704BF81CD29}" type="presParOf" srcId="{6F2A1E32-EEAD-6A43-B5B5-D9183552BE93}" destId="{03BEF73D-771B-3840-8FED-75156541599D}" srcOrd="7" destOrd="0" presId="urn:microsoft.com/office/officeart/2009/3/layout/StepUpProcess"/>
    <dgm:cxn modelId="{12A53883-B45C-AB48-911D-516C6B657912}" type="presParOf" srcId="{03BEF73D-771B-3840-8FED-75156541599D}" destId="{9900C152-DACA-2548-9BE1-47CCC4EA2AA1}" srcOrd="0" destOrd="0" presId="urn:microsoft.com/office/officeart/2009/3/layout/StepUpProcess"/>
    <dgm:cxn modelId="{D2CAD8BD-0DA2-D74F-9DC4-2A2FBE685415}" type="presParOf" srcId="{6F2A1E32-EEAD-6A43-B5B5-D9183552BE93}" destId="{44555925-31E8-6D46-80B4-E5CFAA158E93}" srcOrd="8" destOrd="0" presId="urn:microsoft.com/office/officeart/2009/3/layout/StepUpProcess"/>
    <dgm:cxn modelId="{F95DF560-0F72-134D-ADB8-A0D3E7C99E56}" type="presParOf" srcId="{44555925-31E8-6D46-80B4-E5CFAA158E93}" destId="{72DD25ED-D3C0-2D42-81AB-0F0CAB9E12B4}" srcOrd="0" destOrd="0" presId="urn:microsoft.com/office/officeart/2009/3/layout/StepUpProcess"/>
    <dgm:cxn modelId="{260704DA-220E-C047-B402-F839A57FFD27}" type="presParOf" srcId="{44555925-31E8-6D46-80B4-E5CFAA158E93}" destId="{26ED667A-0C3B-204D-B80E-A7C48924250C}" srcOrd="1" destOrd="0" presId="urn:microsoft.com/office/officeart/2009/3/layout/StepUpProcess"/>
    <dgm:cxn modelId="{8E089748-690D-F24A-8679-4E70D5744513}" type="presParOf" srcId="{44555925-31E8-6D46-80B4-E5CFAA158E93}" destId="{07426296-E69B-2F4D-8FC3-A4852280F253}" srcOrd="2" destOrd="0" presId="urn:microsoft.com/office/officeart/2009/3/layout/StepUpProcess"/>
    <dgm:cxn modelId="{95CF0148-F3FC-AC47-B19C-D62C81407EBF}" type="presParOf" srcId="{6F2A1E32-EEAD-6A43-B5B5-D9183552BE93}" destId="{442B5B69-B03E-1340-85E0-87BC9573D6EA}" srcOrd="9" destOrd="0" presId="urn:microsoft.com/office/officeart/2009/3/layout/StepUpProcess"/>
    <dgm:cxn modelId="{30CCBF61-BA31-6E48-953E-3444EB53861B}" type="presParOf" srcId="{442B5B69-B03E-1340-85E0-87BC9573D6EA}" destId="{D2950E8C-14FA-0847-B9C2-5BC0E7187B08}" srcOrd="0" destOrd="0" presId="urn:microsoft.com/office/officeart/2009/3/layout/StepUpProcess"/>
    <dgm:cxn modelId="{D5B761E1-CEFE-6E4A-A829-D0D85D8792D6}" type="presParOf" srcId="{6F2A1E32-EEAD-6A43-B5B5-D9183552BE93}" destId="{5F76628B-9125-D943-BBAE-CAA58E259DDA}" srcOrd="10" destOrd="0" presId="urn:microsoft.com/office/officeart/2009/3/layout/StepUpProcess"/>
    <dgm:cxn modelId="{6D7CDA4F-6993-D94B-8547-FEE5F1332C8A}" type="presParOf" srcId="{5F76628B-9125-D943-BBAE-CAA58E259DDA}" destId="{70252D39-B115-C347-A6B8-C4167EF23564}" srcOrd="0" destOrd="0" presId="urn:microsoft.com/office/officeart/2009/3/layout/StepUpProcess"/>
    <dgm:cxn modelId="{FAB54079-66A1-1A4D-BB4D-25B11C107B23}" type="presParOf" srcId="{5F76628B-9125-D943-BBAE-CAA58E259DDA}" destId="{9711668B-E41A-F542-B32A-5243F472358F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DDA391-35B0-CD45-ADA7-FDF555CC3E6C}">
      <dsp:nvSpPr>
        <dsp:cNvPr id="0" name=""/>
        <dsp:cNvSpPr/>
      </dsp:nvSpPr>
      <dsp:spPr>
        <a:xfrm rot="5400000">
          <a:off x="261447" y="2155850"/>
          <a:ext cx="785552" cy="1307141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0DA051-B757-4642-8794-8A3BC7ACAB92}">
      <dsp:nvSpPr>
        <dsp:cNvPr id="0" name=""/>
        <dsp:cNvSpPr/>
      </dsp:nvSpPr>
      <dsp:spPr>
        <a:xfrm>
          <a:off x="130318" y="2546403"/>
          <a:ext cx="1180094" cy="1034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500" kern="1200" dirty="0"/>
            <a:t>2007</a:t>
          </a:r>
        </a:p>
      </dsp:txBody>
      <dsp:txXfrm>
        <a:off x="130318" y="2546403"/>
        <a:ext cx="1180094" cy="1034422"/>
      </dsp:txXfrm>
    </dsp:sp>
    <dsp:sp modelId="{55DCB37F-ADC0-1D4C-8A41-825EACE9631B}">
      <dsp:nvSpPr>
        <dsp:cNvPr id="0" name=""/>
        <dsp:cNvSpPr/>
      </dsp:nvSpPr>
      <dsp:spPr>
        <a:xfrm>
          <a:off x="1087754" y="2059616"/>
          <a:ext cx="222659" cy="222659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E90D3C-4A32-DE47-929A-00C4D12B5A21}">
      <dsp:nvSpPr>
        <dsp:cNvPr id="0" name=""/>
        <dsp:cNvSpPr/>
      </dsp:nvSpPr>
      <dsp:spPr>
        <a:xfrm rot="5400000">
          <a:off x="1706113" y="1798365"/>
          <a:ext cx="785552" cy="1307141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26CB7F-1EBD-1C41-B557-8434016C9010}">
      <dsp:nvSpPr>
        <dsp:cNvPr id="0" name=""/>
        <dsp:cNvSpPr/>
      </dsp:nvSpPr>
      <dsp:spPr>
        <a:xfrm>
          <a:off x="1574985" y="2188919"/>
          <a:ext cx="1180094" cy="1034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500" kern="1200" dirty="0"/>
            <a:t>2008</a:t>
          </a:r>
        </a:p>
      </dsp:txBody>
      <dsp:txXfrm>
        <a:off x="1574985" y="2188919"/>
        <a:ext cx="1180094" cy="1034422"/>
      </dsp:txXfrm>
    </dsp:sp>
    <dsp:sp modelId="{F2AF7D60-F89B-5E4C-B9E0-BE503B95505D}">
      <dsp:nvSpPr>
        <dsp:cNvPr id="0" name=""/>
        <dsp:cNvSpPr/>
      </dsp:nvSpPr>
      <dsp:spPr>
        <a:xfrm>
          <a:off x="2532421" y="1702132"/>
          <a:ext cx="222659" cy="222659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200141-919E-1E48-8238-4B236D6926A6}">
      <dsp:nvSpPr>
        <dsp:cNvPr id="0" name=""/>
        <dsp:cNvSpPr/>
      </dsp:nvSpPr>
      <dsp:spPr>
        <a:xfrm rot="5400000">
          <a:off x="3150780" y="1440881"/>
          <a:ext cx="785552" cy="1307141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51EECF-A804-904D-8329-71DD291E2FA1}">
      <dsp:nvSpPr>
        <dsp:cNvPr id="0" name=""/>
        <dsp:cNvSpPr/>
      </dsp:nvSpPr>
      <dsp:spPr>
        <a:xfrm>
          <a:off x="3019652" y="1831435"/>
          <a:ext cx="1180094" cy="1034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500" kern="1200" dirty="0"/>
            <a:t>2010</a:t>
          </a:r>
        </a:p>
      </dsp:txBody>
      <dsp:txXfrm>
        <a:off x="3019652" y="1831435"/>
        <a:ext cx="1180094" cy="1034422"/>
      </dsp:txXfrm>
    </dsp:sp>
    <dsp:sp modelId="{5CCBB0CC-7352-234F-BEA7-AA636CAF4E0A}">
      <dsp:nvSpPr>
        <dsp:cNvPr id="0" name=""/>
        <dsp:cNvSpPr/>
      </dsp:nvSpPr>
      <dsp:spPr>
        <a:xfrm>
          <a:off x="3977087" y="1344648"/>
          <a:ext cx="222659" cy="222659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3A5B31-C0CA-F64B-BDD4-F8B5A12F3606}">
      <dsp:nvSpPr>
        <dsp:cNvPr id="0" name=""/>
        <dsp:cNvSpPr/>
      </dsp:nvSpPr>
      <dsp:spPr>
        <a:xfrm rot="5400000">
          <a:off x="4595447" y="1083397"/>
          <a:ext cx="785552" cy="1307141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18C6EC-FB07-C142-B2F1-5694CBE628FC}">
      <dsp:nvSpPr>
        <dsp:cNvPr id="0" name=""/>
        <dsp:cNvSpPr/>
      </dsp:nvSpPr>
      <dsp:spPr>
        <a:xfrm>
          <a:off x="4464319" y="1473951"/>
          <a:ext cx="1180094" cy="1034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500" kern="1200" dirty="0"/>
            <a:t>2019</a:t>
          </a:r>
        </a:p>
      </dsp:txBody>
      <dsp:txXfrm>
        <a:off x="4464319" y="1473951"/>
        <a:ext cx="1180094" cy="1034422"/>
      </dsp:txXfrm>
    </dsp:sp>
    <dsp:sp modelId="{F13E7F16-F193-694C-B0F6-1A2182AE0AE3}">
      <dsp:nvSpPr>
        <dsp:cNvPr id="0" name=""/>
        <dsp:cNvSpPr/>
      </dsp:nvSpPr>
      <dsp:spPr>
        <a:xfrm>
          <a:off x="5421754" y="987164"/>
          <a:ext cx="222659" cy="222659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DD25ED-D3C0-2D42-81AB-0F0CAB9E12B4}">
      <dsp:nvSpPr>
        <dsp:cNvPr id="0" name=""/>
        <dsp:cNvSpPr/>
      </dsp:nvSpPr>
      <dsp:spPr>
        <a:xfrm rot="5400000">
          <a:off x="6040114" y="725913"/>
          <a:ext cx="785552" cy="1307141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ED667A-0C3B-204D-B80E-A7C48924250C}">
      <dsp:nvSpPr>
        <dsp:cNvPr id="0" name=""/>
        <dsp:cNvSpPr/>
      </dsp:nvSpPr>
      <dsp:spPr>
        <a:xfrm>
          <a:off x="5908985" y="1116467"/>
          <a:ext cx="1180094" cy="1034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500" kern="1200" dirty="0"/>
            <a:t>2021</a:t>
          </a:r>
        </a:p>
      </dsp:txBody>
      <dsp:txXfrm>
        <a:off x="5908985" y="1116467"/>
        <a:ext cx="1180094" cy="1034422"/>
      </dsp:txXfrm>
    </dsp:sp>
    <dsp:sp modelId="{07426296-E69B-2F4D-8FC3-A4852280F253}">
      <dsp:nvSpPr>
        <dsp:cNvPr id="0" name=""/>
        <dsp:cNvSpPr/>
      </dsp:nvSpPr>
      <dsp:spPr>
        <a:xfrm>
          <a:off x="6866421" y="629679"/>
          <a:ext cx="222659" cy="222659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252D39-B115-C347-A6B8-C4167EF23564}">
      <dsp:nvSpPr>
        <dsp:cNvPr id="0" name=""/>
        <dsp:cNvSpPr/>
      </dsp:nvSpPr>
      <dsp:spPr>
        <a:xfrm rot="5400000">
          <a:off x="7484780" y="368428"/>
          <a:ext cx="785552" cy="1307141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11668B-E41A-F542-B32A-5243F472358F}">
      <dsp:nvSpPr>
        <dsp:cNvPr id="0" name=""/>
        <dsp:cNvSpPr/>
      </dsp:nvSpPr>
      <dsp:spPr>
        <a:xfrm>
          <a:off x="7353652" y="758982"/>
          <a:ext cx="1180094" cy="1034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500" kern="1200" dirty="0"/>
            <a:t>2024</a:t>
          </a:r>
        </a:p>
      </dsp:txBody>
      <dsp:txXfrm>
        <a:off x="7353652" y="758982"/>
        <a:ext cx="1180094" cy="10344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98102" y="9513023"/>
            <a:ext cx="2982119" cy="500777"/>
          </a:xfrm>
          <a:prstGeom prst="rect">
            <a:avLst/>
          </a:prstGeom>
        </p:spPr>
        <p:txBody>
          <a:bodyPr vert="horz" lIns="96551" tIns="48276" rIns="96551" bIns="48276" rtlCol="0" anchor="b"/>
          <a:lstStyle>
            <a:lvl1pPr algn="r">
              <a:defRPr sz="1300"/>
            </a:lvl1pPr>
          </a:lstStyle>
          <a:p>
            <a:fld id="{CBC9E424-9638-465F-8339-3436BD8FE7FF}" type="slidenum">
              <a:rPr lang="pt-BR" smtClean="0"/>
              <a:t>‹nº›</a:t>
            </a:fld>
            <a:endParaRPr lang="pt-BR"/>
          </a:p>
        </p:txBody>
      </p:sp>
      <p:sp>
        <p:nvSpPr>
          <p:cNvPr id="6" name="Espaço Reservado para Cabeçalho 1">
            <a:extLst>
              <a:ext uri="{FF2B5EF4-FFF2-40B4-BE49-F238E27FC236}">
                <a16:creationId xmlns:a16="http://schemas.microsoft.com/office/drawing/2014/main" id="{DDA42D4C-659A-44CF-B532-FEDAE81B56B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453627" y="264263"/>
            <a:ext cx="3215879" cy="500777"/>
          </a:xfrm>
          <a:prstGeom prst="rect">
            <a:avLst/>
          </a:prstGeom>
        </p:spPr>
        <p:txBody>
          <a:bodyPr vert="horz" lIns="96551" tIns="48276" rIns="96551" bIns="48276" rtlCol="0"/>
          <a:lstStyle>
            <a:lvl1pPr algn="l">
              <a:defRPr sz="1300"/>
            </a:lvl1pPr>
          </a:lstStyle>
          <a:p>
            <a:r>
              <a:rPr lang="pt-BR" dirty="0"/>
              <a:t>MBA em Negócios e Marketing do Vinho</a:t>
            </a:r>
          </a:p>
          <a:p>
            <a:r>
              <a:rPr lang="pt-BR" dirty="0"/>
              <a:t>Aula – Vinho e Saúde: Verdades e Mitos</a:t>
            </a:r>
          </a:p>
        </p:txBody>
      </p:sp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7E31217F-C7A2-4996-8C49-970F5C5269E7}"/>
              </a:ext>
            </a:extLst>
          </p:cNvPr>
          <p:cNvCxnSpPr/>
          <p:nvPr/>
        </p:nvCxnSpPr>
        <p:spPr>
          <a:xfrm>
            <a:off x="458787" y="4746883"/>
            <a:ext cx="595391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78FE16BF-F45B-429C-BD04-CA5B7A57CBE1}"/>
              </a:ext>
            </a:extLst>
          </p:cNvPr>
          <p:cNvCxnSpPr/>
          <p:nvPr/>
        </p:nvCxnSpPr>
        <p:spPr>
          <a:xfrm>
            <a:off x="469106" y="4975483"/>
            <a:ext cx="595391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Conector reto 8">
            <a:extLst>
              <a:ext uri="{FF2B5EF4-FFF2-40B4-BE49-F238E27FC236}">
                <a16:creationId xmlns:a16="http://schemas.microsoft.com/office/drawing/2014/main" id="{A055A8C6-709E-4355-9B3D-C0933E476683}"/>
              </a:ext>
            </a:extLst>
          </p:cNvPr>
          <p:cNvCxnSpPr/>
          <p:nvPr/>
        </p:nvCxnSpPr>
        <p:spPr>
          <a:xfrm>
            <a:off x="469106" y="5204083"/>
            <a:ext cx="595391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926B79B7-D572-4668-AC58-379986BE8E41}"/>
              </a:ext>
            </a:extLst>
          </p:cNvPr>
          <p:cNvCxnSpPr/>
          <p:nvPr/>
        </p:nvCxnSpPr>
        <p:spPr>
          <a:xfrm>
            <a:off x="458787" y="9046369"/>
            <a:ext cx="595391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B99ED97A-C869-4843-92DA-26B2A9F56F5B}"/>
              </a:ext>
            </a:extLst>
          </p:cNvPr>
          <p:cNvCxnSpPr/>
          <p:nvPr/>
        </p:nvCxnSpPr>
        <p:spPr>
          <a:xfrm>
            <a:off x="469106" y="9274969"/>
            <a:ext cx="595391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5A316A05-4D85-44D3-9C06-A9BABB56DA75}"/>
              </a:ext>
            </a:extLst>
          </p:cNvPr>
          <p:cNvCxnSpPr/>
          <p:nvPr/>
        </p:nvCxnSpPr>
        <p:spPr>
          <a:xfrm>
            <a:off x="469106" y="9503569"/>
            <a:ext cx="595391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Imagem 12">
            <a:extLst>
              <a:ext uri="{FF2B5EF4-FFF2-40B4-BE49-F238E27FC236}">
                <a16:creationId xmlns:a16="http://schemas.microsoft.com/office/drawing/2014/main" id="{96DD2A0C-35AD-448F-AF9A-F9A82E6640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183" y="262544"/>
            <a:ext cx="2001368" cy="55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3226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777"/>
          </a:xfrm>
          <a:prstGeom prst="rect">
            <a:avLst/>
          </a:prstGeom>
        </p:spPr>
        <p:txBody>
          <a:bodyPr vert="horz" lIns="96551" tIns="48276" rIns="96551" bIns="48276" rtlCol="0"/>
          <a:lstStyle>
            <a:lvl1pPr algn="l">
              <a:defRPr sz="1300"/>
            </a:lvl1pPr>
          </a:lstStyle>
          <a:p>
            <a:endParaRPr lang="en-JM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777"/>
          </a:xfrm>
          <a:prstGeom prst="rect">
            <a:avLst/>
          </a:prstGeom>
        </p:spPr>
        <p:txBody>
          <a:bodyPr vert="horz" lIns="96551" tIns="48276" rIns="96551" bIns="48276" rtlCol="0"/>
          <a:lstStyle>
            <a:lvl1pPr algn="r">
              <a:defRPr sz="1300"/>
            </a:lvl1pPr>
          </a:lstStyle>
          <a:p>
            <a:fld id="{7D7D0FC4-79A4-4CD6-9D21-6D2AFDDF42EC}" type="datetimeFigureOut">
              <a:rPr lang="en-JM" smtClean="0"/>
              <a:t>25/03/2024</a:t>
            </a:fld>
            <a:endParaRPr lang="en-JM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3188" y="750888"/>
            <a:ext cx="6675437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551" tIns="48276" rIns="96551" bIns="48276" rtlCol="0" anchor="ctr"/>
          <a:lstStyle/>
          <a:p>
            <a:endParaRPr lang="en-JM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7381"/>
            <a:ext cx="5505450" cy="4506992"/>
          </a:xfrm>
          <a:prstGeom prst="rect">
            <a:avLst/>
          </a:prstGeom>
        </p:spPr>
        <p:txBody>
          <a:bodyPr vert="horz" lIns="96551" tIns="48276" rIns="96551" bIns="4827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M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3023"/>
            <a:ext cx="2982119" cy="500777"/>
          </a:xfrm>
          <a:prstGeom prst="rect">
            <a:avLst/>
          </a:prstGeom>
        </p:spPr>
        <p:txBody>
          <a:bodyPr vert="horz" lIns="96551" tIns="48276" rIns="96551" bIns="48276" rtlCol="0" anchor="b"/>
          <a:lstStyle>
            <a:lvl1pPr algn="l">
              <a:defRPr sz="1300"/>
            </a:lvl1pPr>
          </a:lstStyle>
          <a:p>
            <a:endParaRPr lang="en-JM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13023"/>
            <a:ext cx="2982119" cy="500777"/>
          </a:xfrm>
          <a:prstGeom prst="rect">
            <a:avLst/>
          </a:prstGeom>
        </p:spPr>
        <p:txBody>
          <a:bodyPr vert="horz" lIns="96551" tIns="48276" rIns="96551" bIns="48276" rtlCol="0" anchor="b"/>
          <a:lstStyle>
            <a:lvl1pPr algn="r">
              <a:defRPr sz="1300"/>
            </a:lvl1pPr>
          </a:lstStyle>
          <a:p>
            <a:fld id="{FEA829E4-7B8F-48ED-BCF8-1C0A3C644052}" type="slidenum">
              <a:rPr lang="en-JM" smtClean="0"/>
              <a:t>‹nº›</a:t>
            </a:fld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487037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829E4-7B8F-48ED-BCF8-1C0A3C644052}" type="slidenum">
              <a:rPr lang="en-JM" smtClean="0"/>
              <a:t>1</a:t>
            </a:fld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190554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g1147c2a57ac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35000" y="625475"/>
            <a:ext cx="5564188" cy="31305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3" name="Google Shape;443;g1147c2a57ac_0_7:notes"/>
          <p:cNvSpPr txBox="1">
            <a:spLocks noGrp="1"/>
          </p:cNvSpPr>
          <p:nvPr>
            <p:ph type="body" idx="1"/>
          </p:nvPr>
        </p:nvSpPr>
        <p:spPr>
          <a:xfrm>
            <a:off x="683428" y="3965449"/>
            <a:ext cx="5467500" cy="37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8550" tIns="88550" rIns="88550" bIns="885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00269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829E4-7B8F-48ED-BCF8-1C0A3C644052}" type="slidenum">
              <a:rPr lang="en-JM" smtClean="0"/>
              <a:t>3</a:t>
            </a:fld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321276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7">
            <a:extLst>
              <a:ext uri="{FF2B5EF4-FFF2-40B4-BE49-F238E27FC236}">
                <a16:creationId xmlns:a16="http://schemas.microsoft.com/office/drawing/2014/main" id="{1D8F9DA0-16D9-A24A-B201-A71E939325E0}"/>
              </a:ext>
            </a:extLst>
          </p:cNvPr>
          <p:cNvSpPr txBox="1"/>
          <p:nvPr userDrawn="1"/>
        </p:nvSpPr>
        <p:spPr>
          <a:xfrm rot="16200000">
            <a:off x="-378596" y="2472044"/>
            <a:ext cx="11128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100" dirty="0">
                <a:solidFill>
                  <a:schemeClr val="bg1"/>
                </a:solidFill>
                <a:latin typeface="Georgia" panose="02040502050405020303" pitchFamily="18" charset="0"/>
              </a:rPr>
              <a:t>Vinho e Saúde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EFECA3-13E8-A74C-8425-D750DDA8B7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13290" y="4248149"/>
            <a:ext cx="1530710" cy="85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53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8906" y="0"/>
            <a:ext cx="9152906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 dirty="0">
              <a:solidFill>
                <a:srgbClr val="F34F5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16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8" name="Picture Placeholder 24"/>
          <p:cNvSpPr>
            <a:spLocks noGrp="1"/>
          </p:cNvSpPr>
          <p:nvPr>
            <p:ph type="pic" sz="quarter" idx="14"/>
          </p:nvPr>
        </p:nvSpPr>
        <p:spPr>
          <a:xfrm>
            <a:off x="685800" y="1276350"/>
            <a:ext cx="2671762" cy="30829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JM"/>
          </a:p>
        </p:txBody>
      </p:sp>
      <p:sp>
        <p:nvSpPr>
          <p:cNvPr id="9" name="Text Placeholder 26"/>
          <p:cNvSpPr>
            <a:spLocks noGrp="1"/>
          </p:cNvSpPr>
          <p:nvPr>
            <p:ph type="body" sz="quarter" idx="15"/>
          </p:nvPr>
        </p:nvSpPr>
        <p:spPr>
          <a:xfrm>
            <a:off x="3733800" y="1817688"/>
            <a:ext cx="2127250" cy="83026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 sz="1200"/>
            </a:lvl2pPr>
            <a:lvl3pPr marL="914400" indent="0">
              <a:buFontTx/>
              <a:buNone/>
              <a:defRPr sz="1200"/>
            </a:lvl3pPr>
            <a:lvl4pPr marL="1371600" indent="0">
              <a:buFontTx/>
              <a:buNone/>
              <a:defRPr sz="1200"/>
            </a:lvl4pPr>
            <a:lvl5pPr marL="1828800" indent="0">
              <a:buFontTx/>
              <a:buNone/>
              <a:defRPr sz="1200"/>
            </a:lvl5pPr>
          </a:lstStyle>
          <a:p>
            <a:pPr lvl="0"/>
            <a:endParaRPr lang="en-JM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6"/>
          </p:nvPr>
        </p:nvSpPr>
        <p:spPr>
          <a:xfrm>
            <a:off x="6407150" y="1809750"/>
            <a:ext cx="2127250" cy="83026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 sz="1200"/>
            </a:lvl2pPr>
            <a:lvl3pPr marL="914400" indent="0">
              <a:buFontTx/>
              <a:buNone/>
              <a:defRPr sz="1200"/>
            </a:lvl3pPr>
            <a:lvl4pPr marL="1371600" indent="0">
              <a:buFontTx/>
              <a:buNone/>
              <a:defRPr sz="1200"/>
            </a:lvl4pPr>
            <a:lvl5pPr marL="1828800" indent="0">
              <a:buFontTx/>
              <a:buNone/>
              <a:defRPr sz="1200"/>
            </a:lvl5pPr>
          </a:lstStyle>
          <a:p>
            <a:pPr lvl="0"/>
            <a:endParaRPr lang="en-JM" dirty="0"/>
          </a:p>
        </p:txBody>
      </p:sp>
      <p:sp>
        <p:nvSpPr>
          <p:cNvPr id="11" name="Text Placeholder 26"/>
          <p:cNvSpPr>
            <a:spLocks noGrp="1"/>
          </p:cNvSpPr>
          <p:nvPr>
            <p:ph type="body" sz="quarter" idx="17"/>
          </p:nvPr>
        </p:nvSpPr>
        <p:spPr>
          <a:xfrm>
            <a:off x="3736975" y="3405328"/>
            <a:ext cx="2127250" cy="83026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 sz="1200"/>
            </a:lvl2pPr>
            <a:lvl3pPr marL="914400" indent="0">
              <a:buFontTx/>
              <a:buNone/>
              <a:defRPr sz="1200"/>
            </a:lvl3pPr>
            <a:lvl4pPr marL="1371600" indent="0">
              <a:buFontTx/>
              <a:buNone/>
              <a:defRPr sz="1200"/>
            </a:lvl4pPr>
            <a:lvl5pPr marL="1828800" indent="0">
              <a:buFontTx/>
              <a:buNone/>
              <a:defRPr sz="1200"/>
            </a:lvl5pPr>
          </a:lstStyle>
          <a:p>
            <a:pPr lvl="0"/>
            <a:endParaRPr lang="en-JM" dirty="0"/>
          </a:p>
        </p:txBody>
      </p:sp>
      <p:sp>
        <p:nvSpPr>
          <p:cNvPr id="12" name="Text Placeholder 26"/>
          <p:cNvSpPr>
            <a:spLocks noGrp="1"/>
          </p:cNvSpPr>
          <p:nvPr>
            <p:ph type="body" sz="quarter" idx="18"/>
          </p:nvPr>
        </p:nvSpPr>
        <p:spPr>
          <a:xfrm>
            <a:off x="6410325" y="3397390"/>
            <a:ext cx="2127250" cy="83026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 sz="1200"/>
            </a:lvl2pPr>
            <a:lvl3pPr marL="914400" indent="0">
              <a:buFontTx/>
              <a:buNone/>
              <a:defRPr sz="1200"/>
            </a:lvl3pPr>
            <a:lvl4pPr marL="1371600" indent="0">
              <a:buFontTx/>
              <a:buNone/>
              <a:defRPr sz="1200"/>
            </a:lvl4pPr>
            <a:lvl5pPr marL="1828800" indent="0">
              <a:buFontTx/>
              <a:buNone/>
              <a:defRPr sz="1200"/>
            </a:lvl5pPr>
          </a:lstStyle>
          <a:p>
            <a:pPr lvl="0"/>
            <a:endParaRPr lang="en-JM" dirty="0"/>
          </a:p>
        </p:txBody>
      </p:sp>
      <p:sp>
        <p:nvSpPr>
          <p:cNvPr id="13" name="Text Placeholder 32"/>
          <p:cNvSpPr>
            <a:spLocks noGrp="1"/>
          </p:cNvSpPr>
          <p:nvPr>
            <p:ph type="body" sz="quarter" idx="19"/>
          </p:nvPr>
        </p:nvSpPr>
        <p:spPr>
          <a:xfrm>
            <a:off x="4114800" y="1444625"/>
            <a:ext cx="1600200" cy="30811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300" b="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  <p:sp>
        <p:nvSpPr>
          <p:cNvPr id="14" name="Text Placeholder 32"/>
          <p:cNvSpPr>
            <a:spLocks noGrp="1"/>
          </p:cNvSpPr>
          <p:nvPr>
            <p:ph type="body" sz="quarter" idx="20"/>
          </p:nvPr>
        </p:nvSpPr>
        <p:spPr>
          <a:xfrm>
            <a:off x="6781800" y="1444625"/>
            <a:ext cx="1600200" cy="30811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300" b="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  <p:sp>
        <p:nvSpPr>
          <p:cNvPr id="15" name="Text Placeholder 32"/>
          <p:cNvSpPr>
            <a:spLocks noGrp="1"/>
          </p:cNvSpPr>
          <p:nvPr>
            <p:ph type="body" sz="quarter" idx="21"/>
          </p:nvPr>
        </p:nvSpPr>
        <p:spPr>
          <a:xfrm>
            <a:off x="4114800" y="3028950"/>
            <a:ext cx="1600200" cy="30811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300" b="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  <p:sp>
        <p:nvSpPr>
          <p:cNvPr id="16" name="Text Placeholder 32"/>
          <p:cNvSpPr>
            <a:spLocks noGrp="1"/>
          </p:cNvSpPr>
          <p:nvPr>
            <p:ph type="body" sz="quarter" idx="22"/>
          </p:nvPr>
        </p:nvSpPr>
        <p:spPr>
          <a:xfrm>
            <a:off x="6781800" y="3028950"/>
            <a:ext cx="1600200" cy="30811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300" b="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4088178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12419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2122527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3"/>
          </p:nvPr>
        </p:nvSpPr>
        <p:spPr>
          <a:xfrm>
            <a:off x="762000" y="1962150"/>
            <a:ext cx="2362200" cy="2266950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cs typeface="Calibri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8" name="Content Placeholder 38"/>
          <p:cNvSpPr>
            <a:spLocks noGrp="1"/>
          </p:cNvSpPr>
          <p:nvPr>
            <p:ph sz="quarter" idx="39"/>
          </p:nvPr>
        </p:nvSpPr>
        <p:spPr>
          <a:xfrm>
            <a:off x="950976" y="1428750"/>
            <a:ext cx="1984248" cy="32004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 anchor="ctr">
            <a:noAutofit/>
          </a:bodyPr>
          <a:lstStyle>
            <a:lvl1pPr algn="ctr">
              <a:buNone/>
              <a:defRPr sz="1400" b="0">
                <a:solidFill>
                  <a:schemeClr val="bg1"/>
                </a:solidFill>
                <a:latin typeface="Open Sans"/>
                <a:ea typeface="Open Sans Extrabold" pitchFamily="34" charset="0"/>
                <a:cs typeface="Open Sans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9" name="Content Placeholder 13"/>
          <p:cNvSpPr>
            <a:spLocks noGrp="1"/>
          </p:cNvSpPr>
          <p:nvPr>
            <p:ph sz="quarter" idx="42"/>
          </p:nvPr>
        </p:nvSpPr>
        <p:spPr>
          <a:xfrm>
            <a:off x="3581400" y="1962150"/>
            <a:ext cx="2362200" cy="2266950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cs typeface="Calibri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43"/>
          </p:nvPr>
        </p:nvSpPr>
        <p:spPr>
          <a:xfrm>
            <a:off x="6477000" y="1962150"/>
            <a:ext cx="2362200" cy="2266950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cs typeface="Calibri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1" name="Content Placeholder 38"/>
          <p:cNvSpPr>
            <a:spLocks noGrp="1"/>
          </p:cNvSpPr>
          <p:nvPr>
            <p:ph sz="quarter" idx="60"/>
          </p:nvPr>
        </p:nvSpPr>
        <p:spPr>
          <a:xfrm>
            <a:off x="3770376" y="1428750"/>
            <a:ext cx="1984248" cy="32004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 anchor="ctr">
            <a:noAutofit/>
          </a:bodyPr>
          <a:lstStyle>
            <a:lvl1pPr algn="ctr">
              <a:buNone/>
              <a:defRPr sz="1400" b="0">
                <a:solidFill>
                  <a:schemeClr val="bg1"/>
                </a:solidFill>
                <a:latin typeface="Open Sans"/>
                <a:ea typeface="Open Sans Extrabold" pitchFamily="34" charset="0"/>
                <a:cs typeface="Open Sans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2" name="Content Placeholder 38"/>
          <p:cNvSpPr>
            <a:spLocks noGrp="1"/>
          </p:cNvSpPr>
          <p:nvPr>
            <p:ph sz="quarter" idx="61"/>
          </p:nvPr>
        </p:nvSpPr>
        <p:spPr>
          <a:xfrm>
            <a:off x="6665976" y="1428750"/>
            <a:ext cx="1984248" cy="32004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 anchor="ctr">
            <a:noAutofit/>
          </a:bodyPr>
          <a:lstStyle>
            <a:lvl1pPr algn="ctr">
              <a:buNone/>
              <a:defRPr sz="1400" b="0">
                <a:solidFill>
                  <a:schemeClr val="bg1"/>
                </a:solidFill>
                <a:latin typeface="Open Sans"/>
                <a:ea typeface="Open Sans Extrabold" pitchFamily="34" charset="0"/>
                <a:cs typeface="Open Sans"/>
              </a:defRPr>
            </a:lvl1pPr>
          </a:lstStyle>
          <a:p>
            <a:pPr lvl="0"/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1704880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ontent Placeholder 27"/>
          <p:cNvSpPr>
            <a:spLocks noGrp="1"/>
          </p:cNvSpPr>
          <p:nvPr>
            <p:ph sz="quarter" idx="18"/>
          </p:nvPr>
        </p:nvSpPr>
        <p:spPr>
          <a:xfrm>
            <a:off x="685800" y="2190750"/>
            <a:ext cx="3352800" cy="1689100"/>
          </a:xfrm>
          <a:prstGeom prst="rect">
            <a:avLst/>
          </a:prstGeom>
          <a:solidFill>
            <a:srgbClr val="7030A0"/>
          </a:solidFill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 sz="1100"/>
            </a:lvl2pPr>
            <a:lvl3pPr marL="914400" indent="0">
              <a:buFontTx/>
              <a:buNone/>
              <a:defRPr sz="1100"/>
            </a:lvl3pPr>
            <a:lvl4pPr marL="1371600" indent="0">
              <a:buFontTx/>
              <a:buNone/>
              <a:defRPr sz="1100"/>
            </a:lvl4pPr>
            <a:lvl5pPr marL="1828800" indent="0">
              <a:buFontTx/>
              <a:buNone/>
              <a:defRPr sz="1100"/>
            </a:lvl5pPr>
          </a:lstStyle>
          <a:p>
            <a:pPr lvl="0"/>
            <a:endParaRPr lang="en-JM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191000" y="1621058"/>
            <a:ext cx="0" cy="228600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6248400" y="1621058"/>
            <a:ext cx="0" cy="228600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>
            <a:off x="696254" y="4059458"/>
            <a:ext cx="1219200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>
          <a:xfrm>
            <a:off x="1382713" y="1733550"/>
            <a:ext cx="1741487" cy="3730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2pPr>
            <a:lvl3pPr marL="914400" indent="0"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3pPr>
            <a:lvl4pPr marL="1371600" indent="0"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4pPr>
            <a:lvl5pPr marL="1828800" indent="0"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22" name="Text Placeholder 20"/>
          <p:cNvSpPr>
            <a:spLocks noGrp="1"/>
          </p:cNvSpPr>
          <p:nvPr>
            <p:ph type="body" sz="quarter" idx="14"/>
          </p:nvPr>
        </p:nvSpPr>
        <p:spPr>
          <a:xfrm>
            <a:off x="4354513" y="1733550"/>
            <a:ext cx="1741487" cy="3730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2pPr>
            <a:lvl3pPr marL="914400" indent="0"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3pPr>
            <a:lvl4pPr marL="1371600" indent="0"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4pPr>
            <a:lvl5pPr marL="1828800" indent="0"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sz="quarter" idx="15"/>
          </p:nvPr>
        </p:nvSpPr>
        <p:spPr>
          <a:xfrm>
            <a:off x="6411913" y="1733550"/>
            <a:ext cx="1741487" cy="3730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2pPr>
            <a:lvl3pPr marL="914400" indent="0"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3pPr>
            <a:lvl4pPr marL="1371600" indent="0"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4pPr>
            <a:lvl5pPr marL="1828800" indent="0"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6"/>
          </p:nvPr>
        </p:nvSpPr>
        <p:spPr>
          <a:xfrm>
            <a:off x="4343400" y="2218182"/>
            <a:ext cx="1752600" cy="168887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/>
            </a:lvl1pPr>
            <a:lvl2pPr marL="457200" indent="0">
              <a:buFontTx/>
              <a:buNone/>
              <a:defRPr sz="1100"/>
            </a:lvl2pPr>
            <a:lvl3pPr marL="914400" indent="0">
              <a:buFontTx/>
              <a:buNone/>
              <a:defRPr sz="1100"/>
            </a:lvl3pPr>
            <a:lvl4pPr marL="1371600" indent="0">
              <a:buFontTx/>
              <a:buNone/>
              <a:defRPr sz="1100"/>
            </a:lvl4pPr>
            <a:lvl5pPr marL="1828800" indent="0">
              <a:buFontTx/>
              <a:buNone/>
              <a:defRPr sz="1100"/>
            </a:lvl5pPr>
          </a:lstStyle>
          <a:p>
            <a:pPr lvl="0"/>
            <a:endParaRPr lang="en-JM" dirty="0"/>
          </a:p>
        </p:txBody>
      </p:sp>
      <p:sp>
        <p:nvSpPr>
          <p:cNvPr id="26" name="Text Placeholder 24"/>
          <p:cNvSpPr>
            <a:spLocks noGrp="1"/>
          </p:cNvSpPr>
          <p:nvPr>
            <p:ph type="body" sz="quarter" idx="17"/>
          </p:nvPr>
        </p:nvSpPr>
        <p:spPr>
          <a:xfrm>
            <a:off x="6400800" y="2218182"/>
            <a:ext cx="1752600" cy="168887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/>
            </a:lvl1pPr>
            <a:lvl2pPr marL="457200" indent="0">
              <a:buFontTx/>
              <a:buNone/>
              <a:defRPr sz="1100"/>
            </a:lvl2pPr>
            <a:lvl3pPr marL="914400" indent="0">
              <a:buFontTx/>
              <a:buNone/>
              <a:defRPr sz="1100"/>
            </a:lvl3pPr>
            <a:lvl4pPr marL="1371600" indent="0">
              <a:buFontTx/>
              <a:buNone/>
              <a:defRPr sz="1100"/>
            </a:lvl4pPr>
            <a:lvl5pPr marL="1828800" indent="0">
              <a:buFontTx/>
              <a:buNone/>
              <a:defRPr sz="1100"/>
            </a:lvl5pPr>
          </a:lstStyle>
          <a:p>
            <a:pPr lvl="0"/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2257348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48"/>
          </p:nvPr>
        </p:nvSpPr>
        <p:spPr>
          <a:xfrm>
            <a:off x="3395472" y="1276350"/>
            <a:ext cx="2624328" cy="1524000"/>
          </a:xfrm>
          <a:prstGeom prst="rect">
            <a:avLst/>
          </a:prstGeom>
          <a:ln w="38100" cap="sq">
            <a:noFill/>
            <a:miter lim="800000"/>
          </a:ln>
        </p:spPr>
        <p:txBody>
          <a:bodyPr>
            <a:normAutofit/>
          </a:bodyPr>
          <a:lstStyle>
            <a:lvl1pPr marL="0" indent="0" algn="ctr">
              <a:buFontTx/>
              <a:buNone/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endParaRPr lang="en-JM"/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49"/>
          </p:nvPr>
        </p:nvSpPr>
        <p:spPr>
          <a:xfrm>
            <a:off x="6019800" y="1276350"/>
            <a:ext cx="2624328" cy="1524000"/>
          </a:xfrm>
          <a:prstGeom prst="rect">
            <a:avLst/>
          </a:prstGeom>
          <a:ln w="38100" cap="sq">
            <a:noFill/>
            <a:miter lim="800000"/>
          </a:ln>
        </p:spPr>
        <p:txBody>
          <a:bodyPr>
            <a:normAutofit/>
          </a:bodyPr>
          <a:lstStyle>
            <a:lvl1pPr marL="0" indent="0" algn="ctr">
              <a:buFontTx/>
              <a:buNone/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endParaRPr lang="en-JM"/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50"/>
          </p:nvPr>
        </p:nvSpPr>
        <p:spPr>
          <a:xfrm>
            <a:off x="771144" y="2800350"/>
            <a:ext cx="2624328" cy="1524000"/>
          </a:xfrm>
          <a:prstGeom prst="rect">
            <a:avLst/>
          </a:prstGeom>
          <a:ln w="38100" cap="sq">
            <a:noFill/>
            <a:miter lim="800000"/>
          </a:ln>
        </p:spPr>
        <p:txBody>
          <a:bodyPr>
            <a:normAutofit/>
          </a:bodyPr>
          <a:lstStyle>
            <a:lvl1pPr marL="0" indent="0" algn="ctr">
              <a:buFontTx/>
              <a:buNone/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endParaRPr lang="en-JM"/>
          </a:p>
        </p:txBody>
      </p:sp>
      <p:sp>
        <p:nvSpPr>
          <p:cNvPr id="11" name="Picture Placeholder 6"/>
          <p:cNvSpPr>
            <a:spLocks noGrp="1"/>
          </p:cNvSpPr>
          <p:nvPr>
            <p:ph type="pic" sz="quarter" idx="51"/>
          </p:nvPr>
        </p:nvSpPr>
        <p:spPr>
          <a:xfrm>
            <a:off x="3395472" y="2800350"/>
            <a:ext cx="2624328" cy="1524000"/>
          </a:xfrm>
          <a:prstGeom prst="rect">
            <a:avLst/>
          </a:prstGeom>
          <a:ln w="38100" cap="sq">
            <a:noFill/>
            <a:miter lim="800000"/>
          </a:ln>
        </p:spPr>
        <p:txBody>
          <a:bodyPr>
            <a:normAutofit/>
          </a:bodyPr>
          <a:lstStyle>
            <a:lvl1pPr marL="0" indent="0" algn="ctr">
              <a:buFontTx/>
              <a:buNone/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endParaRPr lang="en-JM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52"/>
          </p:nvPr>
        </p:nvSpPr>
        <p:spPr>
          <a:xfrm>
            <a:off x="6019800" y="2800350"/>
            <a:ext cx="2624328" cy="1524000"/>
          </a:xfrm>
          <a:prstGeom prst="rect">
            <a:avLst/>
          </a:prstGeom>
          <a:ln w="38100" cap="sq">
            <a:noFill/>
            <a:miter lim="800000"/>
          </a:ln>
        </p:spPr>
        <p:txBody>
          <a:bodyPr>
            <a:normAutofit/>
          </a:bodyPr>
          <a:lstStyle>
            <a:lvl1pPr marL="0" indent="0" algn="ctr">
              <a:buFontTx/>
              <a:buNone/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endParaRPr lang="en-JM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53"/>
          </p:nvPr>
        </p:nvSpPr>
        <p:spPr>
          <a:xfrm>
            <a:off x="762000" y="1276350"/>
            <a:ext cx="2633472" cy="1524000"/>
          </a:xfrm>
          <a:prstGeom prst="rect">
            <a:avLst/>
          </a:prstGeom>
          <a:solidFill>
            <a:srgbClr val="7030A0"/>
          </a:solidFill>
        </p:spPr>
        <p:txBody>
          <a:bodyPr>
            <a:normAutofit/>
          </a:bodyPr>
          <a:lstStyle>
            <a:lvl1pPr marL="0" indent="0">
              <a:buFontTx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2692869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457200" y="1123950"/>
            <a:ext cx="8229600" cy="3276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Font typeface="Courier New" pitchFamily="49" charset="0"/>
              <a:buChar char="o"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 marL="742950" indent="-285750">
              <a:buFont typeface="Sketch Rockwell" pitchFamily="2" charset="0"/>
              <a:buChar char="o"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Futura LT Book" pitchFamily="2" charset="0"/>
              </a:defRPr>
            </a:lvl2pPr>
            <a:lvl3pPr marL="1143000" indent="-228600">
              <a:buFont typeface="Sketch Rockwell" pitchFamily="2" charset="0"/>
              <a:buChar char="o"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Futura LT Book" pitchFamily="2" charset="0"/>
              </a:defRPr>
            </a:lvl3pPr>
            <a:lvl4pPr marL="1600200" indent="-228600">
              <a:buFont typeface="Sketch Rockwell" pitchFamily="2" charset="0"/>
              <a:buChar char="o"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Futura LT Book" pitchFamily="2" charset="0"/>
              </a:defRPr>
            </a:lvl4pPr>
            <a:lvl5pPr marL="2057400" indent="-228600">
              <a:buFont typeface="Sketch Rockwell" pitchFamily="2" charset="0"/>
              <a:buChar char="o"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Futura LT Book" pitchFamily="2" charset="0"/>
              </a:defRPr>
            </a:lvl5pPr>
          </a:lstStyle>
          <a:p>
            <a:pPr lvl="0"/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2510703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7" name="Text Placeholder 13"/>
          <p:cNvSpPr>
            <a:spLocks noGrp="1"/>
          </p:cNvSpPr>
          <p:nvPr>
            <p:ph type="body" sz="quarter" idx="47"/>
          </p:nvPr>
        </p:nvSpPr>
        <p:spPr>
          <a:xfrm>
            <a:off x="1264284" y="1534721"/>
            <a:ext cx="3048000" cy="40322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sz="11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Open Sans Extrabold" pitchFamily="34" charset="0"/>
                <a:cs typeface="Open Sans Extrabold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8" name="Text Placeholder 13"/>
          <p:cNvSpPr>
            <a:spLocks noGrp="1"/>
          </p:cNvSpPr>
          <p:nvPr>
            <p:ph type="body" sz="quarter" idx="48"/>
          </p:nvPr>
        </p:nvSpPr>
        <p:spPr>
          <a:xfrm>
            <a:off x="1264602" y="2068121"/>
            <a:ext cx="3048000" cy="40322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sz="11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Open Sans Extrabold" pitchFamily="34" charset="0"/>
                <a:cs typeface="Open Sans Extrabold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49"/>
          </p:nvPr>
        </p:nvSpPr>
        <p:spPr>
          <a:xfrm>
            <a:off x="1264920" y="2601521"/>
            <a:ext cx="3048000" cy="40322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sz="11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Open Sans Extrabold" pitchFamily="34" charset="0"/>
                <a:cs typeface="Open Sans Extrabold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50"/>
          </p:nvPr>
        </p:nvSpPr>
        <p:spPr>
          <a:xfrm>
            <a:off x="1264920" y="3157146"/>
            <a:ext cx="3048000" cy="40322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sz="11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Open Sans Extrabold" pitchFamily="34" charset="0"/>
                <a:cs typeface="Open Sans Extrabold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51"/>
          </p:nvPr>
        </p:nvSpPr>
        <p:spPr>
          <a:xfrm>
            <a:off x="1264920" y="3668321"/>
            <a:ext cx="3048000" cy="40322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sz="11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Open Sans Extrabold" pitchFamily="34" charset="0"/>
                <a:cs typeface="Open Sans Extrabold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2" name="Content Placeholder 6"/>
          <p:cNvSpPr>
            <a:spLocks noGrp="1"/>
          </p:cNvSpPr>
          <p:nvPr>
            <p:ph sz="quarter" idx="55" hasCustomPrompt="1"/>
          </p:nvPr>
        </p:nvSpPr>
        <p:spPr>
          <a:xfrm>
            <a:off x="838200" y="1504950"/>
            <a:ext cx="411480" cy="365760"/>
          </a:xfrm>
          <a:prstGeom prst="rect">
            <a:avLst/>
          </a:prstGeom>
          <a:solidFill>
            <a:srgbClr val="7030A0"/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r>
              <a:rPr lang="en-JM" dirty="0"/>
              <a:t>1</a:t>
            </a:r>
          </a:p>
        </p:txBody>
      </p:sp>
      <p:sp>
        <p:nvSpPr>
          <p:cNvPr id="13" name="Content Placeholder 6"/>
          <p:cNvSpPr>
            <a:spLocks noGrp="1"/>
          </p:cNvSpPr>
          <p:nvPr>
            <p:ph sz="quarter" idx="56" hasCustomPrompt="1"/>
          </p:nvPr>
        </p:nvSpPr>
        <p:spPr>
          <a:xfrm>
            <a:off x="838200" y="2050666"/>
            <a:ext cx="411480" cy="365760"/>
          </a:xfrm>
          <a:prstGeom prst="rect">
            <a:avLst/>
          </a:prstGeom>
          <a:solidFill>
            <a:srgbClr val="7030A0"/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r>
              <a:rPr lang="en-JM" dirty="0"/>
              <a:t>1</a:t>
            </a:r>
          </a:p>
        </p:txBody>
      </p:sp>
      <p:sp>
        <p:nvSpPr>
          <p:cNvPr id="14" name="Content Placeholder 6"/>
          <p:cNvSpPr>
            <a:spLocks noGrp="1"/>
          </p:cNvSpPr>
          <p:nvPr>
            <p:ph sz="quarter" idx="57" hasCustomPrompt="1"/>
          </p:nvPr>
        </p:nvSpPr>
        <p:spPr>
          <a:xfrm>
            <a:off x="838200" y="2568826"/>
            <a:ext cx="411480" cy="365760"/>
          </a:xfrm>
          <a:prstGeom prst="rect">
            <a:avLst/>
          </a:prstGeom>
          <a:solidFill>
            <a:srgbClr val="7030A0"/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r>
              <a:rPr lang="en-JM" dirty="0"/>
              <a:t>1</a:t>
            </a:r>
          </a:p>
        </p:txBody>
      </p:sp>
      <p:sp>
        <p:nvSpPr>
          <p:cNvPr id="15" name="Content Placeholder 6"/>
          <p:cNvSpPr>
            <a:spLocks noGrp="1"/>
          </p:cNvSpPr>
          <p:nvPr>
            <p:ph sz="quarter" idx="58" hasCustomPrompt="1"/>
          </p:nvPr>
        </p:nvSpPr>
        <p:spPr>
          <a:xfrm>
            <a:off x="838200" y="3117466"/>
            <a:ext cx="411480" cy="365760"/>
          </a:xfrm>
          <a:prstGeom prst="rect">
            <a:avLst/>
          </a:prstGeom>
          <a:solidFill>
            <a:srgbClr val="7030A0"/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r>
              <a:rPr lang="en-JM" dirty="0"/>
              <a:t>1</a:t>
            </a:r>
          </a:p>
        </p:txBody>
      </p:sp>
      <p:sp>
        <p:nvSpPr>
          <p:cNvPr id="16" name="Content Placeholder 6"/>
          <p:cNvSpPr>
            <a:spLocks noGrp="1"/>
          </p:cNvSpPr>
          <p:nvPr>
            <p:ph sz="quarter" idx="59" hasCustomPrompt="1"/>
          </p:nvPr>
        </p:nvSpPr>
        <p:spPr>
          <a:xfrm>
            <a:off x="838200" y="3635626"/>
            <a:ext cx="411480" cy="365760"/>
          </a:xfrm>
          <a:prstGeom prst="rect">
            <a:avLst/>
          </a:prstGeom>
          <a:solidFill>
            <a:srgbClr val="7030A0"/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r>
              <a:rPr lang="en-JM" dirty="0"/>
              <a:t>1</a:t>
            </a:r>
          </a:p>
        </p:txBody>
      </p:sp>
      <p:sp>
        <p:nvSpPr>
          <p:cNvPr id="17" name="Text Placeholder 13"/>
          <p:cNvSpPr>
            <a:spLocks noGrp="1"/>
          </p:cNvSpPr>
          <p:nvPr>
            <p:ph type="body" sz="quarter" idx="60"/>
          </p:nvPr>
        </p:nvSpPr>
        <p:spPr>
          <a:xfrm>
            <a:off x="5409882" y="1534721"/>
            <a:ext cx="3048000" cy="40322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sz="11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Open Sans Extrabold" pitchFamily="34" charset="0"/>
                <a:cs typeface="Open Sans Extrabold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8" name="Text Placeholder 13"/>
          <p:cNvSpPr>
            <a:spLocks noGrp="1"/>
          </p:cNvSpPr>
          <p:nvPr>
            <p:ph type="body" sz="quarter" idx="61"/>
          </p:nvPr>
        </p:nvSpPr>
        <p:spPr>
          <a:xfrm>
            <a:off x="5410200" y="2068121"/>
            <a:ext cx="3048000" cy="40322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sz="11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Open Sans Extrabold" pitchFamily="34" charset="0"/>
                <a:cs typeface="Open Sans Extrabold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9" name="Text Placeholder 13"/>
          <p:cNvSpPr>
            <a:spLocks noGrp="1"/>
          </p:cNvSpPr>
          <p:nvPr>
            <p:ph type="body" sz="quarter" idx="62"/>
          </p:nvPr>
        </p:nvSpPr>
        <p:spPr>
          <a:xfrm>
            <a:off x="5410200" y="2601521"/>
            <a:ext cx="3048000" cy="40322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sz="11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Open Sans Extrabold" pitchFamily="34" charset="0"/>
                <a:cs typeface="Open Sans Extrabold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20" name="Text Placeholder 13"/>
          <p:cNvSpPr>
            <a:spLocks noGrp="1"/>
          </p:cNvSpPr>
          <p:nvPr>
            <p:ph type="body" sz="quarter" idx="63"/>
          </p:nvPr>
        </p:nvSpPr>
        <p:spPr>
          <a:xfrm>
            <a:off x="5410200" y="3157146"/>
            <a:ext cx="3048000" cy="40322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sz="11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Open Sans Extrabold" pitchFamily="34" charset="0"/>
                <a:cs typeface="Open Sans Extrabold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21" name="Text Placeholder 13"/>
          <p:cNvSpPr>
            <a:spLocks noGrp="1"/>
          </p:cNvSpPr>
          <p:nvPr>
            <p:ph type="body" sz="quarter" idx="64"/>
          </p:nvPr>
        </p:nvSpPr>
        <p:spPr>
          <a:xfrm>
            <a:off x="5410200" y="3668321"/>
            <a:ext cx="3048000" cy="40322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FontTx/>
              <a:buNone/>
              <a:defRPr sz="11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Open Sans Extrabold" pitchFamily="34" charset="0"/>
                <a:cs typeface="Open Sans Extrabold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22" name="Content Placeholder 6"/>
          <p:cNvSpPr>
            <a:spLocks noGrp="1"/>
          </p:cNvSpPr>
          <p:nvPr>
            <p:ph sz="quarter" idx="65" hasCustomPrompt="1"/>
          </p:nvPr>
        </p:nvSpPr>
        <p:spPr>
          <a:xfrm>
            <a:off x="4983480" y="1504950"/>
            <a:ext cx="411480" cy="365760"/>
          </a:xfrm>
          <a:prstGeom prst="rect">
            <a:avLst/>
          </a:prstGeom>
          <a:solidFill>
            <a:srgbClr val="7030A0"/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r>
              <a:rPr lang="en-JM" dirty="0"/>
              <a:t>1</a:t>
            </a:r>
          </a:p>
        </p:txBody>
      </p:sp>
      <p:sp>
        <p:nvSpPr>
          <p:cNvPr id="23" name="Content Placeholder 6"/>
          <p:cNvSpPr>
            <a:spLocks noGrp="1"/>
          </p:cNvSpPr>
          <p:nvPr>
            <p:ph sz="quarter" idx="66" hasCustomPrompt="1"/>
          </p:nvPr>
        </p:nvSpPr>
        <p:spPr>
          <a:xfrm>
            <a:off x="4983480" y="2050666"/>
            <a:ext cx="411480" cy="365760"/>
          </a:xfrm>
          <a:prstGeom prst="rect">
            <a:avLst/>
          </a:prstGeom>
          <a:solidFill>
            <a:srgbClr val="7030A0"/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r>
              <a:rPr lang="en-JM" dirty="0"/>
              <a:t>1</a:t>
            </a:r>
          </a:p>
        </p:txBody>
      </p:sp>
      <p:sp>
        <p:nvSpPr>
          <p:cNvPr id="24" name="Content Placeholder 6"/>
          <p:cNvSpPr>
            <a:spLocks noGrp="1"/>
          </p:cNvSpPr>
          <p:nvPr>
            <p:ph sz="quarter" idx="67" hasCustomPrompt="1"/>
          </p:nvPr>
        </p:nvSpPr>
        <p:spPr>
          <a:xfrm>
            <a:off x="4983480" y="2568826"/>
            <a:ext cx="411480" cy="365760"/>
          </a:xfrm>
          <a:prstGeom prst="rect">
            <a:avLst/>
          </a:prstGeom>
          <a:solidFill>
            <a:srgbClr val="7030A0"/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r>
              <a:rPr lang="en-JM" dirty="0"/>
              <a:t>1</a:t>
            </a:r>
          </a:p>
        </p:txBody>
      </p:sp>
      <p:sp>
        <p:nvSpPr>
          <p:cNvPr id="25" name="Content Placeholder 6"/>
          <p:cNvSpPr>
            <a:spLocks noGrp="1"/>
          </p:cNvSpPr>
          <p:nvPr>
            <p:ph sz="quarter" idx="68" hasCustomPrompt="1"/>
          </p:nvPr>
        </p:nvSpPr>
        <p:spPr>
          <a:xfrm>
            <a:off x="4983480" y="3117466"/>
            <a:ext cx="411480" cy="365760"/>
          </a:xfrm>
          <a:prstGeom prst="rect">
            <a:avLst/>
          </a:prstGeom>
          <a:solidFill>
            <a:srgbClr val="7030A0"/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r>
              <a:rPr lang="en-JM" dirty="0"/>
              <a:t>1</a:t>
            </a:r>
          </a:p>
        </p:txBody>
      </p:sp>
      <p:sp>
        <p:nvSpPr>
          <p:cNvPr id="26" name="Content Placeholder 6"/>
          <p:cNvSpPr>
            <a:spLocks noGrp="1"/>
          </p:cNvSpPr>
          <p:nvPr>
            <p:ph sz="quarter" idx="69" hasCustomPrompt="1"/>
          </p:nvPr>
        </p:nvSpPr>
        <p:spPr>
          <a:xfrm>
            <a:off x="4983480" y="3635626"/>
            <a:ext cx="411480" cy="365760"/>
          </a:xfrm>
          <a:prstGeom prst="rect">
            <a:avLst/>
          </a:prstGeom>
          <a:solidFill>
            <a:srgbClr val="7030A0"/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r>
              <a:rPr lang="en-JM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889010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11" name="Chart Placeholder 3"/>
          <p:cNvSpPr>
            <a:spLocks noGrp="1"/>
          </p:cNvSpPr>
          <p:nvPr>
            <p:ph type="chart" sz="quarter" idx="53"/>
          </p:nvPr>
        </p:nvSpPr>
        <p:spPr>
          <a:xfrm>
            <a:off x="762000" y="1352550"/>
            <a:ext cx="4572000" cy="2971800"/>
          </a:xfrm>
          <a:prstGeom prst="rect">
            <a:avLst/>
          </a:prstGeom>
        </p:spPr>
        <p:txBody>
          <a:bodyPr/>
          <a:lstStyle/>
          <a:p>
            <a:endParaRPr lang="en-JM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54"/>
          </p:nvPr>
        </p:nvSpPr>
        <p:spPr>
          <a:xfrm>
            <a:off x="5943600" y="3257550"/>
            <a:ext cx="2743200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 sz="1200">
                <a:latin typeface="Open Sans" pitchFamily="34" charset="0"/>
                <a:ea typeface="Open Sans" pitchFamily="34" charset="0"/>
                <a:cs typeface="Open Sans" pitchFamily="34" charset="0"/>
              </a:defRPr>
            </a:lvl2pPr>
            <a:lvl3pPr marL="914400" indent="0">
              <a:buFontTx/>
              <a:buNone/>
              <a:defRPr sz="1200">
                <a:latin typeface="Open Sans" pitchFamily="34" charset="0"/>
                <a:ea typeface="Open Sans" pitchFamily="34" charset="0"/>
                <a:cs typeface="Open Sans" pitchFamily="34" charset="0"/>
              </a:defRPr>
            </a:lvl3pPr>
            <a:lvl4pPr marL="1371600" indent="0">
              <a:buFontTx/>
              <a:buNone/>
              <a:defRPr sz="1200">
                <a:latin typeface="Open Sans" pitchFamily="34" charset="0"/>
                <a:ea typeface="Open Sans" pitchFamily="34" charset="0"/>
                <a:cs typeface="Open Sans" pitchFamily="34" charset="0"/>
              </a:defRPr>
            </a:lvl4pPr>
            <a:lvl5pPr marL="1828800" indent="0">
              <a:buFontTx/>
              <a:buNone/>
              <a:defRPr sz="1200">
                <a:latin typeface="Open Sans" pitchFamily="34" charset="0"/>
                <a:ea typeface="Open Sans" pitchFamily="34" charset="0"/>
                <a:cs typeface="Open Sans" pitchFamily="34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55"/>
          </p:nvPr>
        </p:nvSpPr>
        <p:spPr>
          <a:xfrm>
            <a:off x="5943600" y="3486150"/>
            <a:ext cx="2743200" cy="685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latin typeface="+mj-lt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56"/>
          </p:nvPr>
        </p:nvSpPr>
        <p:spPr>
          <a:xfrm>
            <a:off x="5867400" y="1428750"/>
            <a:ext cx="1371600" cy="6270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400"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2pPr>
            <a:lvl3pPr marL="9144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3pPr>
            <a:lvl4pPr marL="13716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4pPr>
            <a:lvl5pPr marL="18288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24" name="Text Placeholder 22"/>
          <p:cNvSpPr>
            <a:spLocks noGrp="1"/>
          </p:cNvSpPr>
          <p:nvPr>
            <p:ph type="body" sz="quarter" idx="57"/>
          </p:nvPr>
        </p:nvSpPr>
        <p:spPr>
          <a:xfrm>
            <a:off x="7315200" y="1428750"/>
            <a:ext cx="1371600" cy="6270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400"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2pPr>
            <a:lvl3pPr marL="9144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3pPr>
            <a:lvl4pPr marL="13716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4pPr>
            <a:lvl5pPr marL="18288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58"/>
          </p:nvPr>
        </p:nvSpPr>
        <p:spPr>
          <a:xfrm>
            <a:off x="5891213" y="2190750"/>
            <a:ext cx="2490787" cy="896938"/>
          </a:xfrm>
          <a:prstGeom prst="rect">
            <a:avLst/>
          </a:prstGeom>
          <a:solidFill>
            <a:srgbClr val="7030A0"/>
          </a:solidFill>
        </p:spPr>
        <p:txBody>
          <a:bodyPr>
            <a:noAutofit/>
          </a:bodyPr>
          <a:lstStyle>
            <a:lvl1pPr marL="0" indent="0">
              <a:buFontTx/>
              <a:buNone/>
              <a:defRPr sz="1200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 sz="1200"/>
            </a:lvl2pPr>
            <a:lvl3pPr marL="914400" indent="0">
              <a:buFontTx/>
              <a:buNone/>
              <a:defRPr sz="1200"/>
            </a:lvl3pPr>
            <a:lvl4pPr marL="1371600" indent="0">
              <a:buFontTx/>
              <a:buNone/>
              <a:defRPr sz="1200"/>
            </a:lvl4pPr>
            <a:lvl5pPr marL="1828800" indent="0">
              <a:buFontTx/>
              <a:buNone/>
              <a:defRPr sz="1200"/>
            </a:lvl5pPr>
          </a:lstStyle>
          <a:p>
            <a:pPr lvl="0"/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3557684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12419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11888256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33"/>
          </p:nvPr>
        </p:nvSpPr>
        <p:spPr>
          <a:xfrm>
            <a:off x="838200" y="1459230"/>
            <a:ext cx="2133600" cy="27432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9" name="Text Placeholder 14"/>
          <p:cNvSpPr>
            <a:spLocks noGrp="1"/>
          </p:cNvSpPr>
          <p:nvPr>
            <p:ph type="body" sz="quarter" idx="34"/>
          </p:nvPr>
        </p:nvSpPr>
        <p:spPr>
          <a:xfrm>
            <a:off x="838200" y="1657350"/>
            <a:ext cx="28194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35"/>
          </p:nvPr>
        </p:nvSpPr>
        <p:spPr>
          <a:xfrm>
            <a:off x="838200" y="2526030"/>
            <a:ext cx="2133600" cy="27432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1" name="Text Placeholder 14"/>
          <p:cNvSpPr>
            <a:spLocks noGrp="1"/>
          </p:cNvSpPr>
          <p:nvPr>
            <p:ph type="body" sz="quarter" idx="36"/>
          </p:nvPr>
        </p:nvSpPr>
        <p:spPr>
          <a:xfrm>
            <a:off x="838200" y="2724150"/>
            <a:ext cx="28194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37"/>
          </p:nvPr>
        </p:nvSpPr>
        <p:spPr>
          <a:xfrm>
            <a:off x="838200" y="3592830"/>
            <a:ext cx="2133600" cy="27432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3" name="Text Placeholder 14"/>
          <p:cNvSpPr>
            <a:spLocks noGrp="1"/>
          </p:cNvSpPr>
          <p:nvPr>
            <p:ph type="body" sz="quarter" idx="38"/>
          </p:nvPr>
        </p:nvSpPr>
        <p:spPr>
          <a:xfrm>
            <a:off x="838200" y="3790950"/>
            <a:ext cx="28194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14243698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6522865" y="2582862"/>
            <a:ext cx="0" cy="9144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icture Placeholder 16"/>
          <p:cNvSpPr>
            <a:spLocks noGrp="1"/>
          </p:cNvSpPr>
          <p:nvPr>
            <p:ph type="pic" sz="quarter" idx="59"/>
          </p:nvPr>
        </p:nvSpPr>
        <p:spPr>
          <a:xfrm>
            <a:off x="685800" y="1504950"/>
            <a:ext cx="3330575" cy="2449512"/>
          </a:xfrm>
          <a:prstGeom prst="rect">
            <a:avLst/>
          </a:prstGeom>
        </p:spPr>
        <p:txBody>
          <a:bodyPr/>
          <a:lstStyle/>
          <a:p>
            <a:endParaRPr lang="en-JM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60"/>
          </p:nvPr>
        </p:nvSpPr>
        <p:spPr>
          <a:xfrm>
            <a:off x="4306888" y="1516062"/>
            <a:ext cx="4227512" cy="685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/>
            </a:lvl1pPr>
            <a:lvl2pPr marL="457200" indent="0">
              <a:buFontTx/>
              <a:buNone/>
              <a:defRPr sz="1100"/>
            </a:lvl2pPr>
            <a:lvl3pPr marL="914400" indent="0">
              <a:buFontTx/>
              <a:buNone/>
              <a:defRPr sz="1100"/>
            </a:lvl3pPr>
            <a:lvl4pPr marL="1371600" indent="0">
              <a:buFontTx/>
              <a:buNone/>
              <a:defRPr sz="1100"/>
            </a:lvl4pPr>
            <a:lvl5pPr marL="1828800" indent="0">
              <a:buFontTx/>
              <a:buNone/>
              <a:defRPr sz="1100"/>
            </a:lvl5pPr>
          </a:lstStyle>
          <a:p>
            <a:pPr lvl="0"/>
            <a:endParaRPr lang="en-JM" dirty="0"/>
          </a:p>
        </p:txBody>
      </p:sp>
      <p:sp>
        <p:nvSpPr>
          <p:cNvPr id="21" name="Text Placeholder 18"/>
          <p:cNvSpPr>
            <a:spLocks noGrp="1"/>
          </p:cNvSpPr>
          <p:nvPr>
            <p:ph type="body" sz="quarter" idx="61"/>
          </p:nvPr>
        </p:nvSpPr>
        <p:spPr>
          <a:xfrm>
            <a:off x="4307320" y="2354262"/>
            <a:ext cx="2093480" cy="89916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/>
            </a:lvl1pPr>
            <a:lvl2pPr marL="457200" indent="0">
              <a:buFontTx/>
              <a:buNone/>
              <a:defRPr sz="1100"/>
            </a:lvl2pPr>
            <a:lvl3pPr marL="914400" indent="0">
              <a:buFontTx/>
              <a:buNone/>
              <a:defRPr sz="1100"/>
            </a:lvl3pPr>
            <a:lvl4pPr marL="1371600" indent="0">
              <a:buFontTx/>
              <a:buNone/>
              <a:defRPr sz="1100"/>
            </a:lvl4pPr>
            <a:lvl5pPr marL="1828800" indent="0">
              <a:buFontTx/>
              <a:buNone/>
              <a:defRPr sz="1100"/>
            </a:lvl5pPr>
          </a:lstStyle>
          <a:p>
            <a:pPr lvl="0"/>
            <a:endParaRPr lang="en-JM" dirty="0"/>
          </a:p>
        </p:txBody>
      </p:sp>
      <p:sp>
        <p:nvSpPr>
          <p:cNvPr id="22" name="Text Placeholder 18"/>
          <p:cNvSpPr>
            <a:spLocks noGrp="1"/>
          </p:cNvSpPr>
          <p:nvPr>
            <p:ph type="body" sz="quarter" idx="62"/>
          </p:nvPr>
        </p:nvSpPr>
        <p:spPr>
          <a:xfrm>
            <a:off x="6669520" y="2354262"/>
            <a:ext cx="2093480" cy="89916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/>
            </a:lvl1pPr>
            <a:lvl2pPr marL="457200" indent="0">
              <a:buFontTx/>
              <a:buNone/>
              <a:defRPr sz="1100"/>
            </a:lvl2pPr>
            <a:lvl3pPr marL="914400" indent="0">
              <a:buFontTx/>
              <a:buNone/>
              <a:defRPr sz="1100"/>
            </a:lvl3pPr>
            <a:lvl4pPr marL="1371600" indent="0">
              <a:buFontTx/>
              <a:buNone/>
              <a:defRPr sz="1100"/>
            </a:lvl4pPr>
            <a:lvl5pPr marL="1828800" indent="0">
              <a:buFontTx/>
              <a:buNone/>
              <a:defRPr sz="1100"/>
            </a:lvl5pPr>
          </a:lstStyle>
          <a:p>
            <a:pPr lvl="0"/>
            <a:endParaRPr lang="en-JM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63"/>
          </p:nvPr>
        </p:nvSpPr>
        <p:spPr>
          <a:xfrm>
            <a:off x="4732770" y="3344862"/>
            <a:ext cx="1668030" cy="6096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/>
            </a:lvl1pPr>
            <a:lvl2pPr marL="457200" indent="0">
              <a:buFontTx/>
              <a:buNone/>
              <a:defRPr sz="1100"/>
            </a:lvl2pPr>
            <a:lvl3pPr marL="914400" indent="0">
              <a:buFontTx/>
              <a:buNone/>
              <a:defRPr sz="1100"/>
            </a:lvl3pPr>
            <a:lvl4pPr marL="1371600" indent="0">
              <a:buFontTx/>
              <a:buNone/>
              <a:defRPr sz="1100"/>
            </a:lvl4pPr>
            <a:lvl5pPr marL="1828800" indent="0">
              <a:buFontTx/>
              <a:buNone/>
              <a:defRPr sz="1100"/>
            </a:lvl5pPr>
          </a:lstStyle>
          <a:p>
            <a:pPr lvl="0"/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32441150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56"/>
          </p:nvPr>
        </p:nvSpPr>
        <p:spPr>
          <a:xfrm>
            <a:off x="762000" y="1352550"/>
            <a:ext cx="2133600" cy="1371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n-JM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57"/>
          </p:nvPr>
        </p:nvSpPr>
        <p:spPr>
          <a:xfrm>
            <a:off x="2989262" y="1352550"/>
            <a:ext cx="2133600" cy="1371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n-JM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58"/>
          </p:nvPr>
        </p:nvSpPr>
        <p:spPr>
          <a:xfrm>
            <a:off x="762000" y="2800350"/>
            <a:ext cx="2133600" cy="1371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n-JM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59"/>
          </p:nvPr>
        </p:nvSpPr>
        <p:spPr>
          <a:xfrm>
            <a:off x="2989262" y="2800350"/>
            <a:ext cx="2133600" cy="1371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20605131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42"/>
          </p:nvPr>
        </p:nvSpPr>
        <p:spPr>
          <a:xfrm>
            <a:off x="3276600" y="2114550"/>
            <a:ext cx="2362200" cy="2286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8" name="Content Placeholder 13"/>
          <p:cNvSpPr>
            <a:spLocks noGrp="1"/>
          </p:cNvSpPr>
          <p:nvPr>
            <p:ph sz="quarter" idx="43"/>
          </p:nvPr>
        </p:nvSpPr>
        <p:spPr>
          <a:xfrm>
            <a:off x="6172200" y="2114550"/>
            <a:ext cx="2362200" cy="2286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9" name="Content Placeholder 38"/>
          <p:cNvSpPr>
            <a:spLocks noGrp="1"/>
          </p:cNvSpPr>
          <p:nvPr>
            <p:ph sz="quarter" idx="39"/>
          </p:nvPr>
        </p:nvSpPr>
        <p:spPr>
          <a:xfrm>
            <a:off x="3352800" y="1354756"/>
            <a:ext cx="1984248" cy="381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 anchor="ctr">
            <a:noAutofit/>
          </a:bodyPr>
          <a:lstStyle>
            <a:lvl1pPr algn="l">
              <a:buNone/>
              <a:defRPr sz="1400" b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0" name="Content Placeholder 38"/>
          <p:cNvSpPr>
            <a:spLocks noGrp="1"/>
          </p:cNvSpPr>
          <p:nvPr>
            <p:ph sz="quarter" idx="60"/>
          </p:nvPr>
        </p:nvSpPr>
        <p:spPr>
          <a:xfrm>
            <a:off x="6245352" y="1352550"/>
            <a:ext cx="1984248" cy="381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 anchor="ctr">
            <a:noAutofit/>
          </a:bodyPr>
          <a:lstStyle>
            <a:lvl1pPr algn="l">
              <a:buNone/>
              <a:defRPr sz="1400" b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endParaRPr lang="en-JM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092" y="310243"/>
            <a:ext cx="2168908" cy="4095750"/>
          </a:xfrm>
          <a:prstGeom prst="rect">
            <a:avLst/>
          </a:prstGeom>
        </p:spPr>
      </p:pic>
      <p:sp>
        <p:nvSpPr>
          <p:cNvPr id="13" name="Picture Placeholder 19"/>
          <p:cNvSpPr>
            <a:spLocks noGrp="1"/>
          </p:cNvSpPr>
          <p:nvPr>
            <p:ph type="pic" sz="quarter" idx="64"/>
          </p:nvPr>
        </p:nvSpPr>
        <p:spPr>
          <a:xfrm>
            <a:off x="1136272" y="1024618"/>
            <a:ext cx="1524000" cy="2667000"/>
          </a:xfrm>
          <a:prstGeom prst="rect">
            <a:avLst/>
          </a:prstGeom>
        </p:spPr>
        <p:txBody>
          <a:bodyPr/>
          <a:lstStyle/>
          <a:p>
            <a:endParaRPr lang="en-JM"/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3352800" y="419100"/>
            <a:ext cx="53340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32640439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42"/>
          </p:nvPr>
        </p:nvSpPr>
        <p:spPr>
          <a:xfrm>
            <a:off x="3810000" y="3638550"/>
            <a:ext cx="4800600" cy="6096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3733800" y="647700"/>
            <a:ext cx="47244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  <a:endParaRPr lang="en-JM" dirty="0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34" y="438150"/>
            <a:ext cx="2854627" cy="4038600"/>
          </a:xfrm>
          <a:prstGeom prst="rect">
            <a:avLst/>
          </a:prstGeom>
        </p:spPr>
      </p:pic>
      <p:sp>
        <p:nvSpPr>
          <p:cNvPr id="16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986178" y="925025"/>
            <a:ext cx="2106500" cy="2925695"/>
          </a:xfrm>
          <a:prstGeom prst="rect">
            <a:avLst/>
          </a:prstGeom>
        </p:spPr>
        <p:txBody>
          <a:bodyPr/>
          <a:lstStyle/>
          <a:p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42161770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-8906" y="0"/>
            <a:ext cx="9152906" cy="31051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 dirty="0">
              <a:solidFill>
                <a:srgbClr val="F34F57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26"/>
          </p:nvPr>
        </p:nvSpPr>
        <p:spPr>
          <a:xfrm>
            <a:off x="914400" y="3890962"/>
            <a:ext cx="2098964" cy="5095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  <a:lvl2pPr marL="457200" indent="0">
              <a:buFontTx/>
              <a:buNone/>
              <a:defRPr sz="24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endParaRPr lang="en-JM" dirty="0"/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27"/>
          </p:nvPr>
        </p:nvSpPr>
        <p:spPr>
          <a:xfrm>
            <a:off x="3622964" y="3890962"/>
            <a:ext cx="2133600" cy="5095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  <a:lvl2pPr marL="457200" indent="0">
              <a:buFontTx/>
              <a:buNone/>
              <a:defRPr sz="24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endParaRPr lang="en-JM" dirty="0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28"/>
          </p:nvPr>
        </p:nvSpPr>
        <p:spPr>
          <a:xfrm>
            <a:off x="6442364" y="3890962"/>
            <a:ext cx="2133600" cy="5095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  <a:lvl2pPr marL="457200" indent="0">
              <a:buFontTx/>
              <a:buNone/>
              <a:defRPr sz="24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endParaRPr lang="en-JM" dirty="0"/>
          </a:p>
        </p:txBody>
      </p:sp>
      <p:sp>
        <p:nvSpPr>
          <p:cNvPr id="15" name="Picture Placeholder 17"/>
          <p:cNvSpPr>
            <a:spLocks noGrp="1"/>
          </p:cNvSpPr>
          <p:nvPr>
            <p:ph type="pic" sz="quarter" idx="23"/>
          </p:nvPr>
        </p:nvSpPr>
        <p:spPr>
          <a:xfrm>
            <a:off x="3672196" y="590550"/>
            <a:ext cx="1790701" cy="1790700"/>
          </a:xfrm>
          <a:prstGeom prst="ellipse">
            <a:avLst/>
          </a:prstGeom>
          <a:ln w="76200">
            <a:noFill/>
          </a:ln>
        </p:spPr>
        <p:txBody>
          <a:bodyPr>
            <a:normAutofit/>
          </a:bodyPr>
          <a:lstStyle>
            <a:lvl1pPr marL="0" indent="0" algn="ctr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n-JM"/>
          </a:p>
        </p:txBody>
      </p:sp>
      <p:sp>
        <p:nvSpPr>
          <p:cNvPr id="16" name="Title Placeholder 1"/>
          <p:cNvSpPr>
            <a:spLocks noGrp="1"/>
          </p:cNvSpPr>
          <p:nvPr>
            <p:ph type="title"/>
          </p:nvPr>
        </p:nvSpPr>
        <p:spPr>
          <a:xfrm>
            <a:off x="609600" y="2240573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36335019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-8906" y="0"/>
            <a:ext cx="9152906" cy="4629150"/>
          </a:xfrm>
          <a:prstGeom prst="rect">
            <a:avLst/>
          </a:prstGeom>
          <a:solidFill>
            <a:srgbClr val="B01346"/>
          </a:solidFill>
          <a:ln>
            <a:solidFill>
              <a:srgbClr val="B013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 dirty="0">
              <a:solidFill>
                <a:srgbClr val="F34F57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15" name="Picture Placeholder 17"/>
          <p:cNvSpPr>
            <a:spLocks noGrp="1"/>
          </p:cNvSpPr>
          <p:nvPr>
            <p:ph type="pic" sz="quarter" idx="23"/>
          </p:nvPr>
        </p:nvSpPr>
        <p:spPr>
          <a:xfrm>
            <a:off x="3672196" y="1123950"/>
            <a:ext cx="1790701" cy="1790700"/>
          </a:xfrm>
          <a:prstGeom prst="ellipse">
            <a:avLst/>
          </a:prstGeom>
          <a:ln w="76200">
            <a:noFill/>
          </a:ln>
        </p:spPr>
        <p:txBody>
          <a:bodyPr>
            <a:normAutofit/>
          </a:bodyPr>
          <a:lstStyle>
            <a:lvl1pPr marL="0" indent="0" algn="ctr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n-JM"/>
          </a:p>
        </p:txBody>
      </p:sp>
      <p:sp>
        <p:nvSpPr>
          <p:cNvPr id="16" name="Title Placeholder 1"/>
          <p:cNvSpPr>
            <a:spLocks noGrp="1"/>
          </p:cNvSpPr>
          <p:nvPr>
            <p:ph type="title"/>
          </p:nvPr>
        </p:nvSpPr>
        <p:spPr>
          <a:xfrm>
            <a:off x="609600" y="2773973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12877937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-8906" y="0"/>
            <a:ext cx="9152906" cy="31051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 dirty="0">
              <a:solidFill>
                <a:srgbClr val="F34F57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26"/>
          </p:nvPr>
        </p:nvSpPr>
        <p:spPr>
          <a:xfrm>
            <a:off x="762000" y="3867150"/>
            <a:ext cx="2098964" cy="5095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  <a:lvl2pPr marL="457200" indent="0">
              <a:buFontTx/>
              <a:buNone/>
              <a:defRPr sz="24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endParaRPr lang="en-JM" dirty="0"/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27"/>
          </p:nvPr>
        </p:nvSpPr>
        <p:spPr>
          <a:xfrm>
            <a:off x="3470564" y="3867150"/>
            <a:ext cx="2133600" cy="5095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  <a:lvl2pPr marL="457200" indent="0">
              <a:buFontTx/>
              <a:buNone/>
              <a:defRPr sz="24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endParaRPr lang="en-JM" dirty="0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28"/>
          </p:nvPr>
        </p:nvSpPr>
        <p:spPr>
          <a:xfrm>
            <a:off x="6289964" y="3867150"/>
            <a:ext cx="2133600" cy="5095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  <a:lvl2pPr marL="457200" indent="0">
              <a:buFontTx/>
              <a:buNone/>
              <a:defRPr sz="24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endParaRPr lang="en-JM" dirty="0"/>
          </a:p>
        </p:txBody>
      </p:sp>
      <p:sp>
        <p:nvSpPr>
          <p:cNvPr id="15" name="Picture Placeholder 17"/>
          <p:cNvSpPr>
            <a:spLocks noGrp="1"/>
          </p:cNvSpPr>
          <p:nvPr>
            <p:ph type="pic" sz="quarter" idx="23"/>
          </p:nvPr>
        </p:nvSpPr>
        <p:spPr>
          <a:xfrm>
            <a:off x="3672196" y="590550"/>
            <a:ext cx="1790701" cy="1790700"/>
          </a:xfrm>
          <a:prstGeom prst="ellipse">
            <a:avLst/>
          </a:prstGeom>
          <a:ln w="76200">
            <a:noFill/>
          </a:ln>
        </p:spPr>
        <p:txBody>
          <a:bodyPr>
            <a:normAutofit/>
          </a:bodyPr>
          <a:lstStyle>
            <a:lvl1pPr marL="0" indent="0" algn="ctr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n-JM"/>
          </a:p>
        </p:txBody>
      </p:sp>
      <p:sp>
        <p:nvSpPr>
          <p:cNvPr id="16" name="Title Placeholder 1"/>
          <p:cNvSpPr>
            <a:spLocks noGrp="1"/>
          </p:cNvSpPr>
          <p:nvPr>
            <p:ph type="title"/>
          </p:nvPr>
        </p:nvSpPr>
        <p:spPr>
          <a:xfrm>
            <a:off x="609600" y="2240573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17" name="Picture Placeholder 17"/>
          <p:cNvSpPr>
            <a:spLocks noGrp="1"/>
          </p:cNvSpPr>
          <p:nvPr>
            <p:ph type="pic" sz="quarter" idx="58"/>
          </p:nvPr>
        </p:nvSpPr>
        <p:spPr>
          <a:xfrm>
            <a:off x="1914525" y="895350"/>
            <a:ext cx="1476376" cy="1476375"/>
          </a:xfrm>
          <a:prstGeom prst="ellipse">
            <a:avLst/>
          </a:prstGeom>
          <a:ln w="76200">
            <a:noFill/>
          </a:ln>
        </p:spPr>
        <p:txBody>
          <a:bodyPr>
            <a:normAutofit/>
          </a:bodyPr>
          <a:lstStyle>
            <a:lvl1pPr marL="0" indent="0" algn="ctr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n-JM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59"/>
          </p:nvPr>
        </p:nvSpPr>
        <p:spPr>
          <a:xfrm>
            <a:off x="5686424" y="895350"/>
            <a:ext cx="1476376" cy="1476375"/>
          </a:xfrm>
          <a:prstGeom prst="ellipse">
            <a:avLst/>
          </a:prstGeom>
          <a:ln w="76200">
            <a:noFill/>
          </a:ln>
        </p:spPr>
        <p:txBody>
          <a:bodyPr>
            <a:normAutofit/>
          </a:bodyPr>
          <a:lstStyle>
            <a:lvl1pPr marL="0" indent="0" algn="ctr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15014154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77784" y="1885949"/>
            <a:ext cx="1789216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130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>
              <a:defRPr sz="13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3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3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3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endParaRPr lang="en-JM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22"/>
          </p:nvPr>
        </p:nvSpPr>
        <p:spPr>
          <a:xfrm>
            <a:off x="6745184" y="1885949"/>
            <a:ext cx="1789216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130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>
              <a:defRPr sz="13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3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3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3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endParaRPr lang="en-JM" dirty="0"/>
          </a:p>
        </p:txBody>
      </p:sp>
      <p:sp>
        <p:nvSpPr>
          <p:cNvPr id="9" name="Picture Placeholder 17"/>
          <p:cNvSpPr>
            <a:spLocks noGrp="1"/>
          </p:cNvSpPr>
          <p:nvPr>
            <p:ph type="pic" sz="quarter" idx="23"/>
          </p:nvPr>
        </p:nvSpPr>
        <p:spPr>
          <a:xfrm>
            <a:off x="839683" y="2381250"/>
            <a:ext cx="1790701" cy="1790700"/>
          </a:xfrm>
          <a:prstGeom prst="ellipse">
            <a:avLst/>
          </a:prstGeom>
          <a:ln w="76200">
            <a:noFill/>
          </a:ln>
        </p:spPr>
        <p:txBody>
          <a:bodyPr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endParaRPr lang="en-JM"/>
          </a:p>
        </p:txBody>
      </p:sp>
      <p:sp>
        <p:nvSpPr>
          <p:cNvPr id="10" name="Picture Placeholder 17"/>
          <p:cNvSpPr>
            <a:spLocks noGrp="1"/>
          </p:cNvSpPr>
          <p:nvPr>
            <p:ph type="pic" sz="quarter" idx="24"/>
          </p:nvPr>
        </p:nvSpPr>
        <p:spPr>
          <a:xfrm>
            <a:off x="6781800" y="2381249"/>
            <a:ext cx="1790701" cy="1790700"/>
          </a:xfrm>
          <a:prstGeom prst="ellipse">
            <a:avLst/>
          </a:prstGeom>
          <a:ln w="76200">
            <a:noFill/>
          </a:ln>
        </p:spPr>
        <p:txBody>
          <a:bodyPr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endParaRPr lang="en-JM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47"/>
          </p:nvPr>
        </p:nvSpPr>
        <p:spPr>
          <a:xfrm>
            <a:off x="838200" y="1200150"/>
            <a:ext cx="7696200" cy="47942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1100" b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ea typeface="Open Sans Extrabold" pitchFamily="34" charset="0"/>
                <a:cs typeface="Calibri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2" name="Content Placeholder 21"/>
          <p:cNvSpPr>
            <a:spLocks noGrp="1"/>
          </p:cNvSpPr>
          <p:nvPr>
            <p:ph sz="quarter" idx="48"/>
          </p:nvPr>
        </p:nvSpPr>
        <p:spPr>
          <a:xfrm>
            <a:off x="2779816" y="2076449"/>
            <a:ext cx="1792184" cy="2095500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</a:defRPr>
            </a:lvl1pPr>
            <a:lvl2pPr algn="ctr">
              <a:defRPr sz="1200"/>
            </a:lvl2pPr>
            <a:lvl3pPr algn="ctr">
              <a:defRPr sz="1200"/>
            </a:lvl3pPr>
            <a:lvl4pPr algn="ctr">
              <a:defRPr sz="1200"/>
            </a:lvl4pPr>
            <a:lvl5pPr algn="ctr">
              <a:defRPr sz="1200"/>
            </a:lvl5pPr>
          </a:lstStyle>
          <a:p>
            <a:pPr lvl="0"/>
            <a:endParaRPr lang="en-JM" dirty="0"/>
          </a:p>
        </p:txBody>
      </p:sp>
      <p:sp>
        <p:nvSpPr>
          <p:cNvPr id="13" name="Content Placeholder 21"/>
          <p:cNvSpPr>
            <a:spLocks noGrp="1"/>
          </p:cNvSpPr>
          <p:nvPr>
            <p:ph sz="quarter" idx="49"/>
          </p:nvPr>
        </p:nvSpPr>
        <p:spPr>
          <a:xfrm>
            <a:off x="4648200" y="2076450"/>
            <a:ext cx="1752600" cy="2095500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</a:defRPr>
            </a:lvl1pPr>
            <a:lvl2pPr algn="ctr">
              <a:defRPr sz="1200"/>
            </a:lvl2pPr>
            <a:lvl3pPr algn="ctr">
              <a:defRPr sz="1200"/>
            </a:lvl3pPr>
            <a:lvl4pPr algn="ctr">
              <a:defRPr sz="1200"/>
            </a:lvl4pPr>
            <a:lvl5pPr algn="ctr">
              <a:defRPr sz="1200"/>
            </a:lvl5pPr>
          </a:lstStyle>
          <a:p>
            <a:pPr lvl="0"/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1130245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1628931"/>
            <a:ext cx="4648200" cy="2695419"/>
          </a:xfrm>
          <a:prstGeom prst="rect">
            <a:avLst/>
          </a:prstGeom>
        </p:spPr>
      </p:pic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935164" y="1886585"/>
            <a:ext cx="3395674" cy="2104315"/>
          </a:xfrm>
          <a:prstGeom prst="rect">
            <a:avLst/>
          </a:prstGeom>
        </p:spPr>
        <p:txBody>
          <a:bodyPr/>
          <a:lstStyle/>
          <a:p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25213880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144000" cy="4629150"/>
          </a:xfrm>
          <a:prstGeom prst="rect">
            <a:avLst/>
          </a:prstGeom>
        </p:spPr>
        <p:txBody>
          <a:bodyPr/>
          <a:lstStyle/>
          <a:p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13288741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1047750"/>
            <a:ext cx="9144000" cy="3581400"/>
          </a:xfrm>
          <a:prstGeom prst="rect">
            <a:avLst/>
          </a:prstGeom>
        </p:spPr>
        <p:txBody>
          <a:bodyPr/>
          <a:lstStyle/>
          <a:p>
            <a:endParaRPr lang="en-JM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28033657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82"/>
          <a:stretch/>
        </p:blipFill>
        <p:spPr>
          <a:xfrm>
            <a:off x="2286000" y="762000"/>
            <a:ext cx="2168908" cy="38671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10243"/>
            <a:ext cx="2168908" cy="40957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266700"/>
            <a:ext cx="4114800" cy="857250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7" name="Rectangle 6"/>
          <p:cNvSpPr/>
          <p:nvPr userDrawn="1"/>
        </p:nvSpPr>
        <p:spPr>
          <a:xfrm>
            <a:off x="-3958" y="2647950"/>
            <a:ext cx="9144000" cy="19812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2286000" y="2840182"/>
            <a:ext cx="0" cy="1737360"/>
          </a:xfrm>
          <a:prstGeom prst="line">
            <a:avLst/>
          </a:prstGeom>
          <a:ln>
            <a:solidFill>
              <a:srgbClr val="5F29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568042" y="2840182"/>
            <a:ext cx="0" cy="1737360"/>
          </a:xfrm>
          <a:prstGeom prst="line">
            <a:avLst/>
          </a:prstGeom>
          <a:ln>
            <a:solidFill>
              <a:srgbClr val="5F29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6694129" y="2840182"/>
            <a:ext cx="0" cy="1737360"/>
          </a:xfrm>
          <a:prstGeom prst="line">
            <a:avLst/>
          </a:prstGeom>
          <a:ln>
            <a:solidFill>
              <a:srgbClr val="5F29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4572000" y="1177925"/>
            <a:ext cx="4114800" cy="4794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FontTx/>
              <a:buNone/>
              <a:defRPr sz="1100"/>
            </a:lvl1pPr>
            <a:lvl2pPr marL="457200" indent="0" algn="ctr">
              <a:buFontTx/>
              <a:buNone/>
              <a:defRPr sz="1100"/>
            </a:lvl2pPr>
            <a:lvl3pPr marL="914400" indent="0" algn="ctr">
              <a:buFontTx/>
              <a:buNone/>
              <a:defRPr sz="1100"/>
            </a:lvl3pPr>
            <a:lvl4pPr marL="1371600" indent="0" algn="ctr">
              <a:buFontTx/>
              <a:buNone/>
              <a:defRPr sz="1100"/>
            </a:lvl4pPr>
            <a:lvl5pPr marL="1828800" indent="0" algn="ctr">
              <a:buFontTx/>
              <a:buNone/>
              <a:defRPr sz="1100"/>
            </a:lvl5pPr>
          </a:lstStyle>
          <a:p>
            <a:pPr lvl="0"/>
            <a:endParaRPr lang="en-JM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5"/>
          </p:nvPr>
        </p:nvSpPr>
        <p:spPr>
          <a:xfrm>
            <a:off x="474663" y="3411538"/>
            <a:ext cx="1660525" cy="10652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100">
                <a:solidFill>
                  <a:schemeClr val="bg1"/>
                </a:solidFill>
              </a:defRPr>
            </a:lvl1pPr>
          </a:lstStyle>
          <a:p>
            <a:pPr lvl="0"/>
            <a:endParaRPr lang="en-JM" dirty="0"/>
          </a:p>
        </p:txBody>
      </p:sp>
      <p:sp>
        <p:nvSpPr>
          <p:cNvPr id="26" name="Text Placeholder 24"/>
          <p:cNvSpPr>
            <a:spLocks noGrp="1"/>
          </p:cNvSpPr>
          <p:nvPr>
            <p:ph type="body" sz="quarter" idx="16"/>
          </p:nvPr>
        </p:nvSpPr>
        <p:spPr>
          <a:xfrm>
            <a:off x="2530475" y="3409950"/>
            <a:ext cx="1660525" cy="10652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100">
                <a:solidFill>
                  <a:schemeClr val="bg1"/>
                </a:solidFill>
              </a:defRPr>
            </a:lvl1pPr>
          </a:lstStyle>
          <a:p>
            <a:pPr lvl="0"/>
            <a:endParaRPr lang="en-JM" dirty="0"/>
          </a:p>
        </p:txBody>
      </p:sp>
      <p:sp>
        <p:nvSpPr>
          <p:cNvPr id="27" name="Text Placeholder 24"/>
          <p:cNvSpPr>
            <a:spLocks noGrp="1"/>
          </p:cNvSpPr>
          <p:nvPr>
            <p:ph type="body" sz="quarter" idx="17"/>
          </p:nvPr>
        </p:nvSpPr>
        <p:spPr>
          <a:xfrm>
            <a:off x="4876800" y="3409950"/>
            <a:ext cx="1660525" cy="10652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100">
                <a:solidFill>
                  <a:schemeClr val="bg1"/>
                </a:solidFill>
              </a:defRPr>
            </a:lvl1pPr>
          </a:lstStyle>
          <a:p>
            <a:pPr lvl="0"/>
            <a:endParaRPr lang="en-JM" dirty="0"/>
          </a:p>
        </p:txBody>
      </p:sp>
      <p:sp>
        <p:nvSpPr>
          <p:cNvPr id="28" name="Text Placeholder 24"/>
          <p:cNvSpPr>
            <a:spLocks noGrp="1"/>
          </p:cNvSpPr>
          <p:nvPr>
            <p:ph type="body" sz="quarter" idx="18"/>
          </p:nvPr>
        </p:nvSpPr>
        <p:spPr>
          <a:xfrm>
            <a:off x="7026275" y="3409950"/>
            <a:ext cx="1660525" cy="10652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100">
                <a:solidFill>
                  <a:schemeClr val="bg1"/>
                </a:solidFill>
              </a:defRPr>
            </a:lvl1pPr>
          </a:lstStyle>
          <a:p>
            <a:pPr lvl="0"/>
            <a:endParaRPr lang="en-JM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sz="quarter" idx="19"/>
          </p:nvPr>
        </p:nvSpPr>
        <p:spPr>
          <a:xfrm>
            <a:off x="2514600" y="2952750"/>
            <a:ext cx="1736725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600">
                <a:solidFill>
                  <a:srgbClr val="FFFFFF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2pPr>
            <a:lvl3pPr marL="9144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3pPr>
            <a:lvl4pPr marL="13716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4pPr>
            <a:lvl5pPr marL="18288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31" name="Text Placeholder 29"/>
          <p:cNvSpPr>
            <a:spLocks noGrp="1"/>
          </p:cNvSpPr>
          <p:nvPr>
            <p:ph type="body" sz="quarter" idx="20"/>
          </p:nvPr>
        </p:nvSpPr>
        <p:spPr>
          <a:xfrm>
            <a:off x="4816475" y="2952750"/>
            <a:ext cx="1736725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600">
                <a:solidFill>
                  <a:srgbClr val="FFFFFF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2pPr>
            <a:lvl3pPr marL="9144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3pPr>
            <a:lvl4pPr marL="13716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4pPr>
            <a:lvl5pPr marL="18288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32" name="Text Placeholder 29"/>
          <p:cNvSpPr>
            <a:spLocks noGrp="1"/>
          </p:cNvSpPr>
          <p:nvPr>
            <p:ph type="body" sz="quarter" idx="21"/>
          </p:nvPr>
        </p:nvSpPr>
        <p:spPr>
          <a:xfrm>
            <a:off x="7026275" y="2952750"/>
            <a:ext cx="1736725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600">
                <a:solidFill>
                  <a:srgbClr val="FFFFFF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2pPr>
            <a:lvl3pPr marL="9144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3pPr>
            <a:lvl4pPr marL="13716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4pPr>
            <a:lvl5pPr marL="18288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33" name="Text Placeholder 29"/>
          <p:cNvSpPr>
            <a:spLocks noGrp="1"/>
          </p:cNvSpPr>
          <p:nvPr>
            <p:ph type="body" sz="quarter" idx="22"/>
          </p:nvPr>
        </p:nvSpPr>
        <p:spPr>
          <a:xfrm>
            <a:off x="473075" y="2952750"/>
            <a:ext cx="1736725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600">
                <a:solidFill>
                  <a:srgbClr val="FFFFFF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2pPr>
            <a:lvl3pPr marL="9144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3pPr>
            <a:lvl4pPr marL="13716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4pPr>
            <a:lvl5pPr marL="1828800" indent="0">
              <a:buFontTx/>
              <a:buNone/>
              <a:defRPr>
                <a:latin typeface="Open Sans" pitchFamily="34" charset="0"/>
                <a:ea typeface="Open Sans" pitchFamily="34" charset="0"/>
                <a:cs typeface="Open Sans" pitchFamily="34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64"/>
          </p:nvPr>
        </p:nvSpPr>
        <p:spPr>
          <a:xfrm>
            <a:off x="561980" y="1024618"/>
            <a:ext cx="1524000" cy="162333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200">
                <a:solidFill>
                  <a:srgbClr val="FFFFFF"/>
                </a:solidFill>
              </a:defRPr>
            </a:lvl1pPr>
          </a:lstStyle>
          <a:p>
            <a:endParaRPr lang="en-JM" dirty="0"/>
          </a:p>
        </p:txBody>
      </p:sp>
      <p:sp>
        <p:nvSpPr>
          <p:cNvPr id="39" name="Picture Placeholder 19"/>
          <p:cNvSpPr>
            <a:spLocks noGrp="1"/>
          </p:cNvSpPr>
          <p:nvPr>
            <p:ph type="pic" sz="quarter" idx="65"/>
          </p:nvPr>
        </p:nvSpPr>
        <p:spPr>
          <a:xfrm>
            <a:off x="2543180" y="1476375"/>
            <a:ext cx="1524000" cy="11715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30858308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6800" y="514350"/>
            <a:ext cx="3810000" cy="857250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572000" cy="5143500"/>
          </a:xfrm>
          <a:prstGeom prst="rect">
            <a:avLst/>
          </a:prstGeom>
        </p:spPr>
        <p:txBody>
          <a:bodyPr/>
          <a:lstStyle/>
          <a:p>
            <a:endParaRPr lang="en-JM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5029200" y="1962150"/>
            <a:ext cx="3505200" cy="9906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100"/>
            </a:lvl1pPr>
            <a:lvl2pPr marL="457200" indent="0">
              <a:buFontTx/>
              <a:buNone/>
              <a:defRPr sz="1100"/>
            </a:lvl2pPr>
            <a:lvl3pPr marL="914400" indent="0">
              <a:buFontTx/>
              <a:buNone/>
              <a:defRPr sz="1100"/>
            </a:lvl3pPr>
            <a:lvl4pPr marL="1371600" indent="0">
              <a:buFontTx/>
              <a:buNone/>
              <a:defRPr sz="1100"/>
            </a:lvl4pPr>
            <a:lvl5pPr marL="1828800" indent="0">
              <a:buFontTx/>
              <a:buNone/>
              <a:defRPr sz="1100"/>
            </a:lvl5pPr>
          </a:lstStyle>
          <a:p>
            <a:pPr lvl="0"/>
            <a:endParaRPr lang="en-JM" dirty="0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6"/>
          </p:nvPr>
        </p:nvSpPr>
        <p:spPr>
          <a:xfrm>
            <a:off x="5638800" y="3105150"/>
            <a:ext cx="2438400" cy="307975"/>
          </a:xfrm>
          <a:prstGeom prst="rect">
            <a:avLst/>
          </a:prstGeom>
          <a:solidFill>
            <a:srgbClr val="7030A0"/>
          </a:solidFill>
        </p:spPr>
        <p:txBody>
          <a:bodyPr>
            <a:noAutofit/>
          </a:bodyPr>
          <a:lstStyle>
            <a:lvl1pPr marL="0" indent="0">
              <a:buFontTx/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  <p:sp>
        <p:nvSpPr>
          <p:cNvPr id="21" name="Content Placeholder 19"/>
          <p:cNvSpPr>
            <a:spLocks noGrp="1"/>
          </p:cNvSpPr>
          <p:nvPr>
            <p:ph sz="quarter" idx="17"/>
          </p:nvPr>
        </p:nvSpPr>
        <p:spPr>
          <a:xfrm>
            <a:off x="5638800" y="3559175"/>
            <a:ext cx="2438400" cy="465119"/>
          </a:xfrm>
          <a:prstGeom prst="rect">
            <a:avLst/>
          </a:prstGeom>
          <a:solidFill>
            <a:srgbClr val="7030A0"/>
          </a:solidFill>
        </p:spPr>
        <p:txBody>
          <a:bodyPr>
            <a:noAutofit/>
          </a:bodyPr>
          <a:lstStyle>
            <a:lvl1pPr marL="0" indent="0">
              <a:buFontTx/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8"/>
          </p:nvPr>
        </p:nvSpPr>
        <p:spPr>
          <a:xfrm>
            <a:off x="5029200" y="1657350"/>
            <a:ext cx="3505200" cy="3571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 sz="1300">
                <a:latin typeface="Open Sans" pitchFamily="34" charset="0"/>
                <a:ea typeface="Open Sans" pitchFamily="34" charset="0"/>
                <a:cs typeface="Open Sans" pitchFamily="34" charset="0"/>
              </a:defRPr>
            </a:lvl2pPr>
            <a:lvl3pPr marL="914400" indent="0">
              <a:buFontTx/>
              <a:buNone/>
              <a:defRPr sz="1300">
                <a:latin typeface="Open Sans" pitchFamily="34" charset="0"/>
                <a:ea typeface="Open Sans" pitchFamily="34" charset="0"/>
                <a:cs typeface="Open Sans" pitchFamily="34" charset="0"/>
              </a:defRPr>
            </a:lvl3pPr>
            <a:lvl4pPr marL="1371600" indent="0">
              <a:buFontTx/>
              <a:buNone/>
              <a:defRPr sz="1300">
                <a:latin typeface="Open Sans" pitchFamily="34" charset="0"/>
                <a:ea typeface="Open Sans" pitchFamily="34" charset="0"/>
                <a:cs typeface="Open Sans" pitchFamily="34" charset="0"/>
              </a:defRPr>
            </a:lvl4pPr>
            <a:lvl5pPr marL="1828800" indent="0">
              <a:buFontTx/>
              <a:buNone/>
              <a:defRPr sz="1300">
                <a:latin typeface="Open Sans" pitchFamily="34" charset="0"/>
                <a:ea typeface="Open Sans" pitchFamily="34" charset="0"/>
                <a:cs typeface="Open Sans" pitchFamily="34" charset="0"/>
              </a:defRPr>
            </a:lvl5pPr>
          </a:lstStyle>
          <a:p>
            <a:pPr lvl="0"/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14070236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8" name="Picture Placeholder 16"/>
          <p:cNvSpPr>
            <a:spLocks noGrp="1"/>
          </p:cNvSpPr>
          <p:nvPr>
            <p:ph type="pic" sz="quarter" idx="13"/>
          </p:nvPr>
        </p:nvSpPr>
        <p:spPr>
          <a:xfrm>
            <a:off x="5410200" y="1276002"/>
            <a:ext cx="3735387" cy="2971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</a:lstStyle>
          <a:p>
            <a:endParaRPr lang="en-JM"/>
          </a:p>
        </p:txBody>
      </p:sp>
      <p:sp>
        <p:nvSpPr>
          <p:cNvPr id="9" name="Text Placeholder 18"/>
          <p:cNvSpPr>
            <a:spLocks noGrp="1"/>
          </p:cNvSpPr>
          <p:nvPr>
            <p:ph type="body" sz="quarter" idx="14"/>
          </p:nvPr>
        </p:nvSpPr>
        <p:spPr>
          <a:xfrm>
            <a:off x="914400" y="2571750"/>
            <a:ext cx="2057400" cy="1676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  <p:sp>
        <p:nvSpPr>
          <p:cNvPr id="10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3048000" y="2571750"/>
            <a:ext cx="2057400" cy="1676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  <p:sp>
        <p:nvSpPr>
          <p:cNvPr id="11" name="Text Placeholder 22"/>
          <p:cNvSpPr>
            <a:spLocks noGrp="1"/>
          </p:cNvSpPr>
          <p:nvPr>
            <p:ph type="body" sz="quarter" idx="16"/>
          </p:nvPr>
        </p:nvSpPr>
        <p:spPr>
          <a:xfrm>
            <a:off x="1524000" y="1428750"/>
            <a:ext cx="3657600" cy="3571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Open Sans"/>
                <a:cs typeface="Open Sans"/>
              </a:defRPr>
            </a:lvl1pPr>
            <a:lvl2pPr>
              <a:defRPr sz="1400">
                <a:latin typeface="Franklin Gothic Medium" pitchFamily="34" charset="0"/>
              </a:defRPr>
            </a:lvl2pPr>
            <a:lvl3pPr>
              <a:defRPr sz="1400">
                <a:latin typeface="Franklin Gothic Medium" pitchFamily="34" charset="0"/>
              </a:defRPr>
            </a:lvl3pPr>
            <a:lvl4pPr>
              <a:defRPr sz="1400">
                <a:latin typeface="Franklin Gothic Medium" pitchFamily="34" charset="0"/>
              </a:defRPr>
            </a:lvl4pPr>
            <a:lvl5pPr>
              <a:defRPr sz="1400">
                <a:latin typeface="Franklin Gothic Medium" pitchFamily="34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12" name="Text Placeholder 24"/>
          <p:cNvSpPr>
            <a:spLocks noGrp="1"/>
          </p:cNvSpPr>
          <p:nvPr>
            <p:ph type="body" sz="quarter" idx="17"/>
          </p:nvPr>
        </p:nvSpPr>
        <p:spPr>
          <a:xfrm>
            <a:off x="1447800" y="2138363"/>
            <a:ext cx="1296988" cy="3571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300">
                <a:solidFill>
                  <a:srgbClr val="7030A0"/>
                </a:solidFill>
              </a:defRPr>
            </a:lvl1pPr>
            <a:lvl2pPr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endParaRPr lang="en-JM" dirty="0"/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8"/>
          </p:nvPr>
        </p:nvSpPr>
        <p:spPr>
          <a:xfrm>
            <a:off x="3579812" y="2138363"/>
            <a:ext cx="1296988" cy="3571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300">
                <a:solidFill>
                  <a:srgbClr val="7030A0"/>
                </a:solidFill>
              </a:defRPr>
            </a:lvl1pPr>
            <a:lvl2pPr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endParaRPr lang="en-JM" dirty="0"/>
          </a:p>
        </p:txBody>
      </p:sp>
      <p:sp>
        <p:nvSpPr>
          <p:cNvPr id="14" name="Content Placeholder 27"/>
          <p:cNvSpPr>
            <a:spLocks noGrp="1"/>
          </p:cNvSpPr>
          <p:nvPr>
            <p:ph sz="quarter" idx="19" hasCustomPrompt="1"/>
          </p:nvPr>
        </p:nvSpPr>
        <p:spPr>
          <a:xfrm>
            <a:off x="1011237" y="2137710"/>
            <a:ext cx="358775" cy="273050"/>
          </a:xfrm>
          <a:prstGeom prst="rect">
            <a:avLst/>
          </a:prstGeom>
          <a:solidFill>
            <a:srgbClr val="7030A0"/>
          </a:solidFill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r>
              <a:rPr lang="en-JM" dirty="0"/>
              <a:t>01</a:t>
            </a:r>
          </a:p>
        </p:txBody>
      </p:sp>
      <p:sp>
        <p:nvSpPr>
          <p:cNvPr id="15" name="Content Placeholder 27"/>
          <p:cNvSpPr>
            <a:spLocks noGrp="1"/>
          </p:cNvSpPr>
          <p:nvPr>
            <p:ph sz="quarter" idx="20" hasCustomPrompt="1"/>
          </p:nvPr>
        </p:nvSpPr>
        <p:spPr>
          <a:xfrm>
            <a:off x="3146425" y="2146300"/>
            <a:ext cx="358775" cy="273050"/>
          </a:xfrm>
          <a:prstGeom prst="rect">
            <a:avLst/>
          </a:prstGeom>
          <a:solidFill>
            <a:srgbClr val="7030A0"/>
          </a:solidFill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r>
              <a:rPr lang="en-JM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7468150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63"/>
          </p:nvPr>
        </p:nvSpPr>
        <p:spPr>
          <a:xfrm>
            <a:off x="838200" y="1352550"/>
            <a:ext cx="4267200" cy="2743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</a:lstStyle>
          <a:p>
            <a:endParaRPr lang="en-JM" dirty="0"/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66"/>
          </p:nvPr>
        </p:nvSpPr>
        <p:spPr>
          <a:xfrm>
            <a:off x="5475287" y="2274270"/>
            <a:ext cx="2994025" cy="121981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67"/>
          </p:nvPr>
        </p:nvSpPr>
        <p:spPr>
          <a:xfrm>
            <a:off x="5965825" y="1916113"/>
            <a:ext cx="1730375" cy="3587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400">
                <a:solidFill>
                  <a:srgbClr val="7030A0"/>
                </a:solidFill>
                <a:latin typeface="Open Sans"/>
                <a:cs typeface="Open Sans"/>
              </a:defRPr>
            </a:lvl1pPr>
            <a:lvl2pPr marL="457200" indent="0">
              <a:buFontTx/>
              <a:buNone/>
              <a:defRPr sz="1400">
                <a:latin typeface="Franklin Gothic Medium" pitchFamily="34" charset="0"/>
              </a:defRPr>
            </a:lvl2pPr>
            <a:lvl3pPr marL="914400" indent="0">
              <a:buFontTx/>
              <a:buNone/>
              <a:defRPr sz="1400">
                <a:latin typeface="Franklin Gothic Medium" pitchFamily="34" charset="0"/>
              </a:defRPr>
            </a:lvl3pPr>
            <a:lvl4pPr marL="1371600" indent="0">
              <a:buFontTx/>
              <a:buNone/>
              <a:defRPr sz="1400">
                <a:latin typeface="Franklin Gothic Medium" pitchFamily="34" charset="0"/>
              </a:defRPr>
            </a:lvl4pPr>
            <a:lvl5pPr marL="1828800" indent="0">
              <a:buFontTx/>
              <a:buNone/>
              <a:defRPr sz="1400">
                <a:latin typeface="Franklin Gothic Medium" pitchFamily="34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10" name="Content Placeholder 10"/>
          <p:cNvSpPr>
            <a:spLocks noGrp="1"/>
          </p:cNvSpPr>
          <p:nvPr>
            <p:ph sz="quarter" idx="68" hasCustomPrompt="1"/>
          </p:nvPr>
        </p:nvSpPr>
        <p:spPr>
          <a:xfrm>
            <a:off x="5581494" y="3714750"/>
            <a:ext cx="1580385" cy="274637"/>
          </a:xfrm>
          <a:prstGeom prst="rect">
            <a:avLst/>
          </a:prstGeom>
          <a:solidFill>
            <a:srgbClr val="7030A0"/>
          </a:solidFill>
        </p:spPr>
        <p:txBody>
          <a:bodyPr>
            <a:noAutofit/>
          </a:bodyPr>
          <a:lstStyle>
            <a:lvl1pPr marL="0" indent="0">
              <a:buFontTx/>
              <a:buNone/>
              <a:defRPr sz="1200">
                <a:solidFill>
                  <a:schemeClr val="bg1"/>
                </a:solidFill>
                <a:latin typeface="Open Sans"/>
                <a:cs typeface="Open Sans"/>
              </a:defRPr>
            </a:lvl1pPr>
            <a:lvl2pPr marL="457200" indent="0">
              <a:buFontTx/>
              <a:buNone/>
              <a:defRPr sz="1200">
                <a:latin typeface="Franklin Gothic Medium" pitchFamily="34" charset="0"/>
              </a:defRPr>
            </a:lvl2pPr>
            <a:lvl3pPr marL="914400" indent="0">
              <a:buFontTx/>
              <a:buNone/>
              <a:defRPr sz="1200">
                <a:latin typeface="Franklin Gothic Medium" pitchFamily="34" charset="0"/>
              </a:defRPr>
            </a:lvl3pPr>
            <a:lvl4pPr marL="1371600" indent="0">
              <a:buFontTx/>
              <a:buNone/>
              <a:defRPr sz="1200">
                <a:latin typeface="Franklin Gothic Medium" pitchFamily="34" charset="0"/>
              </a:defRPr>
            </a:lvl4pPr>
            <a:lvl5pPr marL="1828800" indent="0">
              <a:buFontTx/>
              <a:buNone/>
              <a:defRPr sz="1200">
                <a:latin typeface="Franklin Gothic Medium" pitchFamily="34" charset="0"/>
              </a:defRPr>
            </a:lvl5pPr>
          </a:lstStyle>
          <a:p>
            <a:pPr lvl="0"/>
            <a:r>
              <a:rPr lang="en-JM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981356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pic>
        <p:nvPicPr>
          <p:cNvPr id="7" name="Picture 6" descr="iMac-mock-up-diferents-views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1294872"/>
            <a:ext cx="3414513" cy="2838314"/>
          </a:xfrm>
          <a:prstGeom prst="rect">
            <a:avLst/>
          </a:prstGeom>
        </p:spPr>
      </p:pic>
      <p:pic>
        <p:nvPicPr>
          <p:cNvPr id="8" name="Picture 7" descr="iMac-mock-up-diferents-views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962150"/>
            <a:ext cx="2224410" cy="1849041"/>
          </a:xfrm>
          <a:prstGeom prst="rect">
            <a:avLst/>
          </a:prstGeom>
        </p:spPr>
      </p:pic>
      <p:pic>
        <p:nvPicPr>
          <p:cNvPr id="9" name="Picture 8" descr="iMac-mock-up-diferents-views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738" y="1993614"/>
            <a:ext cx="2224410" cy="1849041"/>
          </a:xfrm>
          <a:prstGeom prst="rect">
            <a:avLst/>
          </a:prstGeom>
        </p:spPr>
      </p:pic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685800" y="2141982"/>
            <a:ext cx="1905000" cy="1115568"/>
          </a:xfrm>
          <a:prstGeom prst="rect">
            <a:avLst/>
          </a:prstGeom>
        </p:spPr>
        <p:txBody>
          <a:bodyPr/>
          <a:lstStyle/>
          <a:p>
            <a:endParaRPr lang="en-JM"/>
          </a:p>
        </p:txBody>
      </p:sp>
      <p:sp>
        <p:nvSpPr>
          <p:cNvPr id="12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6629400" y="2141982"/>
            <a:ext cx="1905000" cy="1115568"/>
          </a:xfrm>
          <a:prstGeom prst="rect">
            <a:avLst/>
          </a:prstGeom>
        </p:spPr>
        <p:txBody>
          <a:bodyPr/>
          <a:lstStyle/>
          <a:p>
            <a:endParaRPr lang="en-JM"/>
          </a:p>
        </p:txBody>
      </p:sp>
      <p:sp>
        <p:nvSpPr>
          <p:cNvPr id="13" name="Picture Placeholder 10"/>
          <p:cNvSpPr>
            <a:spLocks noGrp="1"/>
          </p:cNvSpPr>
          <p:nvPr>
            <p:ph type="pic" sz="quarter" idx="15"/>
          </p:nvPr>
        </p:nvSpPr>
        <p:spPr>
          <a:xfrm>
            <a:off x="3124200" y="1504950"/>
            <a:ext cx="2971800" cy="1752600"/>
          </a:xfrm>
          <a:prstGeom prst="rect">
            <a:avLst/>
          </a:prstGeom>
        </p:spPr>
        <p:txBody>
          <a:bodyPr/>
          <a:lstStyle/>
          <a:p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21473338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60"/>
          </p:nvPr>
        </p:nvSpPr>
        <p:spPr>
          <a:xfrm>
            <a:off x="4395500" y="1504950"/>
            <a:ext cx="2919699" cy="3048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220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2pPr>
            <a:lvl3pPr marL="9144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3pPr>
            <a:lvl4pPr marL="137160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4pPr>
            <a:lvl5pPr marL="182880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64"/>
          </p:nvPr>
        </p:nvSpPr>
        <p:spPr>
          <a:xfrm>
            <a:off x="4386781" y="3479061"/>
            <a:ext cx="4419603" cy="8382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FontTx/>
              <a:buNone/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9144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3716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8288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endParaRPr lang="en-JM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56579">
            <a:off x="3714312" y="1502969"/>
            <a:ext cx="428625" cy="847725"/>
          </a:xfrm>
          <a:prstGeom prst="rect">
            <a:avLst/>
          </a:prstGeom>
        </p:spPr>
      </p:pic>
      <p:sp>
        <p:nvSpPr>
          <p:cNvPr id="11" name="Text Placeholder 3"/>
          <p:cNvSpPr>
            <a:spLocks noGrp="1"/>
          </p:cNvSpPr>
          <p:nvPr>
            <p:ph type="body" sz="quarter" idx="70"/>
          </p:nvPr>
        </p:nvSpPr>
        <p:spPr>
          <a:xfrm>
            <a:off x="4395500" y="1833352"/>
            <a:ext cx="2336540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2pPr>
            <a:lvl3pPr marL="9144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3pPr>
            <a:lvl4pPr marL="137160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4pPr>
            <a:lvl5pPr marL="182880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71"/>
          </p:nvPr>
        </p:nvSpPr>
        <p:spPr>
          <a:xfrm>
            <a:off x="4419600" y="2297961"/>
            <a:ext cx="2667000" cy="10287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FontTx/>
              <a:buNone/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9144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3716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8288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endParaRPr lang="en-JM" dirty="0"/>
          </a:p>
        </p:txBody>
      </p:sp>
      <p:sp>
        <p:nvSpPr>
          <p:cNvPr id="13" name="Picture Placeholder 28"/>
          <p:cNvSpPr>
            <a:spLocks noGrp="1"/>
          </p:cNvSpPr>
          <p:nvPr>
            <p:ph type="pic" sz="quarter" idx="50"/>
          </p:nvPr>
        </p:nvSpPr>
        <p:spPr>
          <a:xfrm>
            <a:off x="1629636" y="1653258"/>
            <a:ext cx="1955856" cy="1955856"/>
          </a:xfrm>
          <a:prstGeom prst="ellipse">
            <a:avLst/>
          </a:prstGeom>
          <a:ln w="76200" cap="sq">
            <a:noFill/>
            <a:miter lim="800000"/>
          </a:ln>
          <a:effectLst>
            <a:innerShdw blurRad="114300">
              <a:schemeClr val="bg1">
                <a:lumMod val="50000"/>
              </a:schemeClr>
            </a:innerShdw>
          </a:effectLst>
        </p:spPr>
        <p:txBody>
          <a:bodyPr>
            <a:normAutofit/>
          </a:bodyPr>
          <a:lstStyle>
            <a:lvl1pPr marL="0" indent="0" algn="ctr">
              <a:buFontTx/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endParaRPr lang="en-JM" dirty="0"/>
          </a:p>
        </p:txBody>
      </p:sp>
      <p:sp>
        <p:nvSpPr>
          <p:cNvPr id="14" name="Oval 13"/>
          <p:cNvSpPr>
            <a:spLocks noChangeAspect="1"/>
          </p:cNvSpPr>
          <p:nvPr userDrawn="1"/>
        </p:nvSpPr>
        <p:spPr>
          <a:xfrm>
            <a:off x="1524000" y="1547622"/>
            <a:ext cx="2167128" cy="2167128"/>
          </a:xfrm>
          <a:prstGeom prst="ellipse">
            <a:avLst/>
          </a:prstGeom>
          <a:noFill/>
          <a:ln w="28575" cmpd="sng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31218641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408799"/>
            <a:ext cx="2125846" cy="30075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193" y="1408799"/>
            <a:ext cx="2125846" cy="3007553"/>
          </a:xfrm>
          <a:prstGeom prst="rect">
            <a:avLst/>
          </a:prstGeom>
        </p:spPr>
      </p:pic>
      <p:sp>
        <p:nvSpPr>
          <p:cNvPr id="17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1445447" y="1200150"/>
            <a:ext cx="1216152" cy="25603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FontTx/>
              <a:buNone/>
              <a:defRPr sz="1200">
                <a:solidFill>
                  <a:srgbClr val="7030A0"/>
                </a:solidFill>
                <a:latin typeface="+mj-lt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8" name="Text Placeholder 18"/>
          <p:cNvSpPr>
            <a:spLocks noGrp="1"/>
          </p:cNvSpPr>
          <p:nvPr>
            <p:ph type="body" sz="quarter" idx="14"/>
          </p:nvPr>
        </p:nvSpPr>
        <p:spPr>
          <a:xfrm>
            <a:off x="3584641" y="1215952"/>
            <a:ext cx="1216152" cy="25603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FontTx/>
              <a:buNone/>
              <a:defRPr sz="1200">
                <a:solidFill>
                  <a:srgbClr val="7030A0"/>
                </a:solidFill>
                <a:latin typeface="+mj-lt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9" name="Picture Placeholder 21"/>
          <p:cNvSpPr>
            <a:spLocks noGrp="1"/>
          </p:cNvSpPr>
          <p:nvPr>
            <p:ph type="pic" sz="quarter" idx="15"/>
          </p:nvPr>
        </p:nvSpPr>
        <p:spPr>
          <a:xfrm>
            <a:off x="1284379" y="1767722"/>
            <a:ext cx="1611414" cy="219399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FontTx/>
              <a:buNone/>
              <a:defRPr sz="12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JM"/>
          </a:p>
        </p:txBody>
      </p:sp>
      <p:sp>
        <p:nvSpPr>
          <p:cNvPr id="20" name="Picture Placeholder 21"/>
          <p:cNvSpPr>
            <a:spLocks noGrp="1"/>
          </p:cNvSpPr>
          <p:nvPr>
            <p:ph type="pic" sz="quarter" idx="16"/>
          </p:nvPr>
        </p:nvSpPr>
        <p:spPr>
          <a:xfrm>
            <a:off x="3352993" y="1749352"/>
            <a:ext cx="1611414" cy="219399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FontTx/>
              <a:buNone/>
              <a:defRPr sz="12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JM"/>
          </a:p>
        </p:txBody>
      </p:sp>
      <p:sp>
        <p:nvSpPr>
          <p:cNvPr id="21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6141522" y="2038350"/>
            <a:ext cx="1600200" cy="36576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FontTx/>
              <a:buNone/>
              <a:defRPr sz="140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23" name="Text Placeholder 26"/>
          <p:cNvSpPr>
            <a:spLocks noGrp="1"/>
          </p:cNvSpPr>
          <p:nvPr>
            <p:ph type="body" sz="quarter" idx="19"/>
          </p:nvPr>
        </p:nvSpPr>
        <p:spPr>
          <a:xfrm>
            <a:off x="5586412" y="2539927"/>
            <a:ext cx="3024188" cy="18764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FontTx/>
              <a:buNone/>
              <a:defRPr sz="1100"/>
            </a:lvl2pPr>
            <a:lvl3pPr marL="914400" indent="0">
              <a:buFontTx/>
              <a:buNone/>
              <a:defRPr sz="1100"/>
            </a:lvl3pPr>
            <a:lvl4pPr marL="1371600" indent="0">
              <a:buFontTx/>
              <a:buNone/>
              <a:defRPr sz="1100"/>
            </a:lvl4pPr>
            <a:lvl5pPr marL="1828800" indent="0">
              <a:buFontTx/>
              <a:buNone/>
              <a:defRPr sz="1100"/>
            </a:lvl5pPr>
          </a:lstStyle>
          <a:p>
            <a:pPr lvl="0"/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13240719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8200" y="571500"/>
            <a:ext cx="3886200" cy="857250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endParaRPr lang="en-JM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21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5410200" y="1733549"/>
            <a:ext cx="1600200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FontTx/>
              <a:buNone/>
              <a:defRPr sz="120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23" name="Text Placeholder 26"/>
          <p:cNvSpPr>
            <a:spLocks noGrp="1"/>
          </p:cNvSpPr>
          <p:nvPr>
            <p:ph type="body" sz="quarter" idx="19"/>
          </p:nvPr>
        </p:nvSpPr>
        <p:spPr>
          <a:xfrm>
            <a:off x="5434012" y="1962150"/>
            <a:ext cx="3024188" cy="533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FontTx/>
              <a:buNone/>
              <a:defRPr sz="1100"/>
            </a:lvl2pPr>
            <a:lvl3pPr marL="914400" indent="0">
              <a:buFontTx/>
              <a:buNone/>
              <a:defRPr sz="1100"/>
            </a:lvl3pPr>
            <a:lvl4pPr marL="1371600" indent="0">
              <a:buFontTx/>
              <a:buNone/>
              <a:defRPr sz="1100"/>
            </a:lvl4pPr>
            <a:lvl5pPr marL="1828800" indent="0">
              <a:buFontTx/>
              <a:buNone/>
              <a:defRPr sz="1100"/>
            </a:lvl5pPr>
          </a:lstStyle>
          <a:p>
            <a:pPr lvl="0"/>
            <a:endParaRPr lang="en-JM" dirty="0"/>
          </a:p>
        </p:txBody>
      </p:sp>
      <p:pic>
        <p:nvPicPr>
          <p:cNvPr id="15" name="Picture 3" descr="Browser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61950"/>
            <a:ext cx="3994436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408432" y="643890"/>
            <a:ext cx="3630168" cy="3703320"/>
          </a:xfrm>
          <a:prstGeom prst="rect">
            <a:avLst/>
          </a:prstGeom>
        </p:spPr>
        <p:txBody>
          <a:bodyPr/>
          <a:lstStyle/>
          <a:p>
            <a:endParaRPr lang="en-JM"/>
          </a:p>
        </p:txBody>
      </p:sp>
      <p:sp>
        <p:nvSpPr>
          <p:cNvPr id="10" name="Text Placeholder 18"/>
          <p:cNvSpPr>
            <a:spLocks noGrp="1"/>
          </p:cNvSpPr>
          <p:nvPr>
            <p:ph type="body" sz="quarter" idx="21"/>
          </p:nvPr>
        </p:nvSpPr>
        <p:spPr>
          <a:xfrm>
            <a:off x="5410200" y="2647949"/>
            <a:ext cx="1600200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FontTx/>
              <a:buNone/>
              <a:defRPr sz="120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1" name="Text Placeholder 26"/>
          <p:cNvSpPr>
            <a:spLocks noGrp="1"/>
          </p:cNvSpPr>
          <p:nvPr>
            <p:ph type="body" sz="quarter" idx="22"/>
          </p:nvPr>
        </p:nvSpPr>
        <p:spPr>
          <a:xfrm>
            <a:off x="5434012" y="2876550"/>
            <a:ext cx="3024188" cy="533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FontTx/>
              <a:buNone/>
              <a:defRPr sz="1100"/>
            </a:lvl2pPr>
            <a:lvl3pPr marL="914400" indent="0">
              <a:buFontTx/>
              <a:buNone/>
              <a:defRPr sz="1100"/>
            </a:lvl3pPr>
            <a:lvl4pPr marL="1371600" indent="0">
              <a:buFontTx/>
              <a:buNone/>
              <a:defRPr sz="1100"/>
            </a:lvl4pPr>
            <a:lvl5pPr marL="1828800" indent="0">
              <a:buFontTx/>
              <a:buNone/>
              <a:defRPr sz="1100"/>
            </a:lvl5pPr>
          </a:lstStyle>
          <a:p>
            <a:pPr lvl="0"/>
            <a:endParaRPr lang="en-JM" dirty="0"/>
          </a:p>
        </p:txBody>
      </p:sp>
      <p:sp>
        <p:nvSpPr>
          <p:cNvPr id="12" name="Text Placeholder 18"/>
          <p:cNvSpPr>
            <a:spLocks noGrp="1"/>
          </p:cNvSpPr>
          <p:nvPr>
            <p:ph type="body" sz="quarter" idx="23"/>
          </p:nvPr>
        </p:nvSpPr>
        <p:spPr>
          <a:xfrm>
            <a:off x="5410200" y="3562349"/>
            <a:ext cx="1600200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FontTx/>
              <a:buNone/>
              <a:defRPr sz="120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3" name="Text Placeholder 26"/>
          <p:cNvSpPr>
            <a:spLocks noGrp="1"/>
          </p:cNvSpPr>
          <p:nvPr>
            <p:ph type="body" sz="quarter" idx="24"/>
          </p:nvPr>
        </p:nvSpPr>
        <p:spPr>
          <a:xfrm>
            <a:off x="5434012" y="3790950"/>
            <a:ext cx="3024188" cy="533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FontTx/>
              <a:buNone/>
              <a:defRPr sz="1100"/>
            </a:lvl2pPr>
            <a:lvl3pPr marL="914400" indent="0">
              <a:buFontTx/>
              <a:buNone/>
              <a:defRPr sz="1100"/>
            </a:lvl3pPr>
            <a:lvl4pPr marL="1371600" indent="0">
              <a:buFontTx/>
              <a:buNone/>
              <a:defRPr sz="1100"/>
            </a:lvl4pPr>
            <a:lvl5pPr marL="1828800" indent="0">
              <a:buFontTx/>
              <a:buNone/>
              <a:defRPr sz="1100"/>
            </a:lvl5pPr>
          </a:lstStyle>
          <a:p>
            <a:pPr lvl="0"/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17598855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627418" y="1837540"/>
            <a:ext cx="0" cy="103901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4725" y="2013735"/>
            <a:ext cx="2987675" cy="64056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16"/>
          </p:nvPr>
        </p:nvSpPr>
        <p:spPr>
          <a:xfrm>
            <a:off x="1503363" y="1663700"/>
            <a:ext cx="2459037" cy="37465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40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 sz="1400">
                <a:solidFill>
                  <a:srgbClr val="0070C0"/>
                </a:solidFill>
              </a:defRPr>
            </a:lvl2pPr>
            <a:lvl3pPr marL="914400" indent="0">
              <a:buFontTx/>
              <a:buNone/>
              <a:defRPr sz="1400">
                <a:solidFill>
                  <a:srgbClr val="0070C0"/>
                </a:solidFill>
              </a:defRPr>
            </a:lvl3pPr>
            <a:lvl4pPr marL="1371600" indent="0">
              <a:buFontTx/>
              <a:buNone/>
              <a:defRPr sz="1400">
                <a:solidFill>
                  <a:srgbClr val="0070C0"/>
                </a:solidFill>
              </a:defRPr>
            </a:lvl4pPr>
            <a:lvl5pPr marL="1828800" indent="0">
              <a:buFontTx/>
              <a:buNone/>
              <a:defRPr sz="1400">
                <a:solidFill>
                  <a:srgbClr val="0070C0"/>
                </a:solidFill>
              </a:defRPr>
            </a:lvl5pPr>
          </a:lstStyle>
          <a:p>
            <a:pPr lvl="0"/>
            <a:endParaRPr lang="en-JM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5257800" y="2007385"/>
            <a:ext cx="2987675" cy="64056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8"/>
          </p:nvPr>
        </p:nvSpPr>
        <p:spPr>
          <a:xfrm>
            <a:off x="5786438" y="1657350"/>
            <a:ext cx="2459037" cy="37465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40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457200" indent="0">
              <a:buFontTx/>
              <a:buNone/>
              <a:defRPr sz="1400">
                <a:solidFill>
                  <a:srgbClr val="0070C0"/>
                </a:solidFill>
              </a:defRPr>
            </a:lvl2pPr>
            <a:lvl3pPr marL="914400" indent="0">
              <a:buFontTx/>
              <a:buNone/>
              <a:defRPr sz="1400">
                <a:solidFill>
                  <a:srgbClr val="0070C0"/>
                </a:solidFill>
              </a:defRPr>
            </a:lvl3pPr>
            <a:lvl4pPr marL="1371600" indent="0">
              <a:buFontTx/>
              <a:buNone/>
              <a:defRPr sz="1400">
                <a:solidFill>
                  <a:srgbClr val="0070C0"/>
                </a:solidFill>
              </a:defRPr>
            </a:lvl4pPr>
            <a:lvl5pPr marL="1828800" indent="0">
              <a:buFontTx/>
              <a:buNone/>
              <a:defRPr sz="1400">
                <a:solidFill>
                  <a:srgbClr val="0070C0"/>
                </a:solidFill>
              </a:defRPr>
            </a:lvl5pPr>
          </a:lstStyle>
          <a:p>
            <a:pPr lvl="0"/>
            <a:endParaRPr lang="en-JM" dirty="0"/>
          </a:p>
        </p:txBody>
      </p:sp>
    </p:spTree>
    <p:extLst>
      <p:ext uri="{BB962C8B-B14F-4D97-AF65-F5344CB8AC3E}">
        <p14:creationId xmlns:p14="http://schemas.microsoft.com/office/powerpoint/2010/main" val="3751725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9352BB9-2E4D-4A8F-A30F-869DCD394CE6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  <p:sp>
        <p:nvSpPr>
          <p:cNvPr id="7" name="Picture Placeholder 17"/>
          <p:cNvSpPr>
            <a:spLocks noGrp="1"/>
          </p:cNvSpPr>
          <p:nvPr>
            <p:ph type="pic" sz="quarter" idx="13"/>
          </p:nvPr>
        </p:nvSpPr>
        <p:spPr>
          <a:xfrm>
            <a:off x="4838700" y="1809750"/>
            <a:ext cx="3543300" cy="2325687"/>
          </a:xfrm>
          <a:prstGeom prst="roundRect">
            <a:avLst>
              <a:gd name="adj" fmla="val 0"/>
            </a:avLst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JM" dirty="0"/>
          </a:p>
        </p:txBody>
      </p:sp>
      <p:sp>
        <p:nvSpPr>
          <p:cNvPr id="8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1600200" y="2190750"/>
            <a:ext cx="2971800" cy="8334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  <p:sp>
        <p:nvSpPr>
          <p:cNvPr id="9" name="Text Placeholder 21"/>
          <p:cNvSpPr>
            <a:spLocks noGrp="1"/>
          </p:cNvSpPr>
          <p:nvPr>
            <p:ph type="body" sz="quarter" idx="15"/>
          </p:nvPr>
        </p:nvSpPr>
        <p:spPr>
          <a:xfrm>
            <a:off x="838200" y="1123950"/>
            <a:ext cx="7696200" cy="4794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1100"/>
            </a:lvl2pPr>
            <a:lvl3pPr marL="914400" indent="0" algn="ctr">
              <a:buNone/>
              <a:defRPr sz="1100"/>
            </a:lvl3pPr>
            <a:lvl4pPr marL="1371600" indent="0" algn="ctr">
              <a:buNone/>
              <a:defRPr sz="1100"/>
            </a:lvl4pPr>
            <a:lvl5pPr marL="1828800" indent="0" algn="ctr">
              <a:buNone/>
              <a:defRPr sz="1100"/>
            </a:lvl5pPr>
          </a:lstStyle>
          <a:p>
            <a:pPr lvl="0"/>
            <a:endParaRPr lang="en-JM" dirty="0"/>
          </a:p>
        </p:txBody>
      </p:sp>
      <p:sp>
        <p:nvSpPr>
          <p:cNvPr id="10" name="Text Placeholder 23"/>
          <p:cNvSpPr>
            <a:spLocks noGrp="1"/>
          </p:cNvSpPr>
          <p:nvPr>
            <p:ph type="body" sz="quarter" idx="16"/>
          </p:nvPr>
        </p:nvSpPr>
        <p:spPr>
          <a:xfrm>
            <a:off x="1600200" y="1962150"/>
            <a:ext cx="1828800" cy="3571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40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1" name="Text Placeholder 19"/>
          <p:cNvSpPr>
            <a:spLocks noGrp="1"/>
          </p:cNvSpPr>
          <p:nvPr>
            <p:ph type="body" sz="quarter" idx="17"/>
          </p:nvPr>
        </p:nvSpPr>
        <p:spPr>
          <a:xfrm>
            <a:off x="1600200" y="3414713"/>
            <a:ext cx="2971800" cy="8334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endParaRPr lang="en-JM" dirty="0"/>
          </a:p>
        </p:txBody>
      </p:sp>
      <p:sp>
        <p:nvSpPr>
          <p:cNvPr id="12" name="Text Placeholder 23"/>
          <p:cNvSpPr>
            <a:spLocks noGrp="1"/>
          </p:cNvSpPr>
          <p:nvPr>
            <p:ph type="body" sz="quarter" idx="18"/>
          </p:nvPr>
        </p:nvSpPr>
        <p:spPr>
          <a:xfrm>
            <a:off x="1600200" y="3186113"/>
            <a:ext cx="1828800" cy="3571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400">
                <a:solidFill>
                  <a:srgbClr val="7030A0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</a:lstStyle>
          <a:p>
            <a:pPr lvl="0"/>
            <a:endParaRPr lang="en-JM" dirty="0"/>
          </a:p>
        </p:txBody>
      </p:sp>
      <p:sp>
        <p:nvSpPr>
          <p:cNvPr id="13" name="Content Placeholder 27"/>
          <p:cNvSpPr>
            <a:spLocks noGrp="1"/>
          </p:cNvSpPr>
          <p:nvPr>
            <p:ph sz="quarter" idx="19" hasCustomPrompt="1"/>
          </p:nvPr>
        </p:nvSpPr>
        <p:spPr>
          <a:xfrm>
            <a:off x="914400" y="2011680"/>
            <a:ext cx="533400" cy="365760"/>
          </a:xfrm>
          <a:prstGeom prst="rect">
            <a:avLst/>
          </a:prstGeom>
          <a:solidFill>
            <a:srgbClr val="7030A0"/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JM" dirty="0"/>
              <a:t>25</a:t>
            </a:r>
          </a:p>
        </p:txBody>
      </p:sp>
      <p:sp>
        <p:nvSpPr>
          <p:cNvPr id="14" name="Content Placeholder 29"/>
          <p:cNvSpPr>
            <a:spLocks noGrp="1"/>
          </p:cNvSpPr>
          <p:nvPr>
            <p:ph sz="quarter" idx="20" hasCustomPrompt="1"/>
          </p:nvPr>
        </p:nvSpPr>
        <p:spPr>
          <a:xfrm>
            <a:off x="914400" y="2417420"/>
            <a:ext cx="533400" cy="18256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0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JM" dirty="0"/>
              <a:t>DEC</a:t>
            </a:r>
          </a:p>
        </p:txBody>
      </p:sp>
      <p:sp>
        <p:nvSpPr>
          <p:cNvPr id="15" name="Content Placeholder 27"/>
          <p:cNvSpPr>
            <a:spLocks noGrp="1"/>
          </p:cNvSpPr>
          <p:nvPr>
            <p:ph sz="quarter" idx="21" hasCustomPrompt="1"/>
          </p:nvPr>
        </p:nvSpPr>
        <p:spPr>
          <a:xfrm>
            <a:off x="914400" y="3227832"/>
            <a:ext cx="533400" cy="365760"/>
          </a:xfrm>
          <a:prstGeom prst="rect">
            <a:avLst/>
          </a:prstGeom>
          <a:solidFill>
            <a:srgbClr val="7030A0"/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JM" dirty="0"/>
              <a:t>25</a:t>
            </a:r>
          </a:p>
        </p:txBody>
      </p:sp>
      <p:sp>
        <p:nvSpPr>
          <p:cNvPr id="16" name="Content Placeholder 29"/>
          <p:cNvSpPr>
            <a:spLocks noGrp="1"/>
          </p:cNvSpPr>
          <p:nvPr>
            <p:ph sz="quarter" idx="22" hasCustomPrompt="1"/>
          </p:nvPr>
        </p:nvSpPr>
        <p:spPr>
          <a:xfrm>
            <a:off x="914400" y="3635033"/>
            <a:ext cx="533400" cy="18256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05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JM" dirty="0"/>
              <a:t>DEC</a:t>
            </a:r>
          </a:p>
        </p:txBody>
      </p:sp>
    </p:spTree>
    <p:extLst>
      <p:ext uri="{BB962C8B-B14F-4D97-AF65-F5344CB8AC3E}">
        <p14:creationId xmlns:p14="http://schemas.microsoft.com/office/powerpoint/2010/main" val="39092174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43E8AEEF-AD5F-462F-98DA-46E8E031A314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36306"/>
            <a:ext cx="2895600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11692"/>
            <a:ext cx="457200" cy="323073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fld id="{857B18ED-D931-45F4-8873-1BEDAB4DC03E}" type="slidenum">
              <a:rPr lang="en-JM" smtClean="0"/>
              <a:pPr/>
              <a:t>‹nº›</a:t>
            </a:fld>
            <a:endParaRPr lang="en-JM"/>
          </a:p>
        </p:txBody>
      </p:sp>
      <p:sp>
        <p:nvSpPr>
          <p:cNvPr id="7" name="Content Placeholder 37"/>
          <p:cNvSpPr>
            <a:spLocks noGrp="1"/>
          </p:cNvSpPr>
          <p:nvPr>
            <p:ph sz="quarter" idx="18"/>
          </p:nvPr>
        </p:nvSpPr>
        <p:spPr>
          <a:xfrm>
            <a:off x="2933700" y="3028950"/>
            <a:ext cx="1524000" cy="304800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 algn="ctr">
              <a:buNone/>
              <a:defRPr sz="1600"/>
            </a:lvl5pPr>
          </a:lstStyle>
          <a:p>
            <a:pPr lvl="0"/>
            <a:endParaRPr lang="en-JM" dirty="0"/>
          </a:p>
        </p:txBody>
      </p:sp>
      <p:sp>
        <p:nvSpPr>
          <p:cNvPr id="8" name="Content Placeholder 37"/>
          <p:cNvSpPr>
            <a:spLocks noGrp="1"/>
          </p:cNvSpPr>
          <p:nvPr>
            <p:ph sz="quarter" idx="19"/>
          </p:nvPr>
        </p:nvSpPr>
        <p:spPr>
          <a:xfrm>
            <a:off x="4951476" y="3028950"/>
            <a:ext cx="1524000" cy="304800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 algn="ctr">
              <a:buNone/>
              <a:defRPr sz="1600"/>
            </a:lvl5pPr>
          </a:lstStyle>
          <a:p>
            <a:pPr lvl="0"/>
            <a:endParaRPr lang="en-JM" dirty="0"/>
          </a:p>
        </p:txBody>
      </p:sp>
      <p:sp>
        <p:nvSpPr>
          <p:cNvPr id="9" name="Content Placeholder 37"/>
          <p:cNvSpPr>
            <a:spLocks noGrp="1"/>
          </p:cNvSpPr>
          <p:nvPr>
            <p:ph sz="quarter" idx="20"/>
          </p:nvPr>
        </p:nvSpPr>
        <p:spPr>
          <a:xfrm>
            <a:off x="6934200" y="3028950"/>
            <a:ext cx="1524000" cy="304800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 algn="ctr">
              <a:buNone/>
              <a:defRPr sz="1600"/>
            </a:lvl5pPr>
          </a:lstStyle>
          <a:p>
            <a:pPr lvl="0"/>
            <a:endParaRPr lang="en-JM" dirty="0"/>
          </a:p>
        </p:txBody>
      </p:sp>
      <p:sp>
        <p:nvSpPr>
          <p:cNvPr id="10" name="Content Placeholder 37"/>
          <p:cNvSpPr>
            <a:spLocks noGrp="1"/>
          </p:cNvSpPr>
          <p:nvPr>
            <p:ph sz="quarter" idx="21"/>
          </p:nvPr>
        </p:nvSpPr>
        <p:spPr>
          <a:xfrm>
            <a:off x="838200" y="3028950"/>
            <a:ext cx="1524000" cy="304800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 algn="ctr">
              <a:buNone/>
              <a:defRPr sz="1600"/>
            </a:lvl5pPr>
          </a:lstStyle>
          <a:p>
            <a:pPr lvl="0"/>
            <a:endParaRPr lang="en-JM" dirty="0"/>
          </a:p>
        </p:txBody>
      </p:sp>
      <p:sp>
        <p:nvSpPr>
          <p:cNvPr id="11" name="Picture Placeholder 28"/>
          <p:cNvSpPr>
            <a:spLocks noGrp="1"/>
          </p:cNvSpPr>
          <p:nvPr>
            <p:ph type="pic" sz="quarter" idx="50"/>
          </p:nvPr>
        </p:nvSpPr>
        <p:spPr>
          <a:xfrm>
            <a:off x="887148" y="1358826"/>
            <a:ext cx="1527048" cy="1527048"/>
          </a:xfrm>
          <a:prstGeom prst="ellipse">
            <a:avLst/>
          </a:prstGeom>
          <a:ln w="76200" cap="sq">
            <a:noFill/>
            <a:miter lim="800000"/>
          </a:ln>
          <a:effectLst>
            <a:innerShdw blurRad="114300">
              <a:schemeClr val="bg1">
                <a:lumMod val="50000"/>
              </a:schemeClr>
            </a:innerShdw>
          </a:effectLst>
        </p:spPr>
        <p:txBody>
          <a:bodyPr>
            <a:normAutofit/>
          </a:bodyPr>
          <a:lstStyle>
            <a:lvl1pPr marL="0" indent="0" algn="ctr">
              <a:buFontTx/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endParaRPr lang="en-JM" dirty="0"/>
          </a:p>
        </p:txBody>
      </p:sp>
      <p:sp>
        <p:nvSpPr>
          <p:cNvPr id="12" name="Picture Placeholder 28"/>
          <p:cNvSpPr>
            <a:spLocks noGrp="1"/>
          </p:cNvSpPr>
          <p:nvPr>
            <p:ph type="pic" sz="quarter" idx="51"/>
          </p:nvPr>
        </p:nvSpPr>
        <p:spPr>
          <a:xfrm>
            <a:off x="2845308" y="1358826"/>
            <a:ext cx="1527048" cy="1527048"/>
          </a:xfrm>
          <a:prstGeom prst="ellipse">
            <a:avLst/>
          </a:prstGeom>
          <a:ln w="76200" cap="sq">
            <a:noFill/>
            <a:miter lim="800000"/>
          </a:ln>
          <a:effectLst>
            <a:innerShdw blurRad="114300">
              <a:schemeClr val="bg1">
                <a:lumMod val="50000"/>
              </a:schemeClr>
            </a:innerShdw>
          </a:effectLst>
        </p:spPr>
        <p:txBody>
          <a:bodyPr>
            <a:normAutofit/>
          </a:bodyPr>
          <a:lstStyle>
            <a:lvl1pPr marL="0" indent="0" algn="ctr">
              <a:buFontTx/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endParaRPr lang="en-JM" dirty="0"/>
          </a:p>
        </p:txBody>
      </p:sp>
      <p:sp>
        <p:nvSpPr>
          <p:cNvPr id="13" name="Picture Placeholder 28"/>
          <p:cNvSpPr>
            <a:spLocks noGrp="1"/>
          </p:cNvSpPr>
          <p:nvPr>
            <p:ph type="pic" sz="quarter" idx="52"/>
          </p:nvPr>
        </p:nvSpPr>
        <p:spPr>
          <a:xfrm>
            <a:off x="4883076" y="1398450"/>
            <a:ext cx="1527048" cy="1527048"/>
          </a:xfrm>
          <a:prstGeom prst="ellipse">
            <a:avLst/>
          </a:prstGeom>
          <a:ln w="76200" cap="sq">
            <a:noFill/>
            <a:miter lim="800000"/>
          </a:ln>
          <a:effectLst>
            <a:innerShdw blurRad="114300">
              <a:schemeClr val="bg1">
                <a:lumMod val="50000"/>
              </a:schemeClr>
            </a:innerShdw>
          </a:effectLst>
        </p:spPr>
        <p:txBody>
          <a:bodyPr>
            <a:normAutofit/>
          </a:bodyPr>
          <a:lstStyle>
            <a:lvl1pPr marL="0" indent="0" algn="ctr">
              <a:buFontTx/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endParaRPr lang="en-JM" dirty="0"/>
          </a:p>
        </p:txBody>
      </p:sp>
      <p:sp>
        <p:nvSpPr>
          <p:cNvPr id="14" name="Picture Placeholder 28"/>
          <p:cNvSpPr>
            <a:spLocks noGrp="1"/>
          </p:cNvSpPr>
          <p:nvPr>
            <p:ph type="pic" sz="quarter" idx="53"/>
          </p:nvPr>
        </p:nvSpPr>
        <p:spPr>
          <a:xfrm>
            <a:off x="6864276" y="1390830"/>
            <a:ext cx="1527048" cy="1527048"/>
          </a:xfrm>
          <a:prstGeom prst="ellipse">
            <a:avLst/>
          </a:prstGeom>
          <a:ln w="76200" cap="sq">
            <a:noFill/>
            <a:miter lim="800000"/>
          </a:ln>
          <a:effectLst>
            <a:innerShdw blurRad="114300">
              <a:schemeClr val="bg1">
                <a:lumMod val="50000"/>
              </a:schemeClr>
            </a:innerShdw>
          </a:effectLst>
        </p:spPr>
        <p:txBody>
          <a:bodyPr>
            <a:normAutofit/>
          </a:bodyPr>
          <a:lstStyle>
            <a:lvl1pPr marL="0" indent="0" algn="ctr">
              <a:buFontTx/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endParaRPr lang="en-JM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57"/>
          </p:nvPr>
        </p:nvSpPr>
        <p:spPr>
          <a:xfrm>
            <a:off x="2857500" y="3486150"/>
            <a:ext cx="1676400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FontTx/>
              <a:buNone/>
              <a:defRPr sz="1100">
                <a:solidFill>
                  <a:srgbClr val="7030A0"/>
                </a:solidFill>
                <a:latin typeface="Open Sans Extrabold" pitchFamily="34" charset="0"/>
                <a:ea typeface="Open Sans Extrabold" pitchFamily="34" charset="0"/>
                <a:cs typeface="Open Sans Extrabold" pitchFamily="34" charset="0"/>
              </a:defRPr>
            </a:lvl1pPr>
            <a:lvl2pPr marL="457200" indent="0"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2pPr>
            <a:lvl3pPr marL="9144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3pPr>
            <a:lvl4pPr marL="137160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4pPr>
            <a:lvl5pPr marL="182880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58"/>
          </p:nvPr>
        </p:nvSpPr>
        <p:spPr>
          <a:xfrm>
            <a:off x="4875276" y="3486150"/>
            <a:ext cx="1676400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FontTx/>
              <a:buNone/>
              <a:defRPr sz="1100">
                <a:solidFill>
                  <a:srgbClr val="7030A0"/>
                </a:solidFill>
                <a:latin typeface="Open Sans Extrabold" pitchFamily="34" charset="0"/>
                <a:ea typeface="Open Sans Extrabold" pitchFamily="34" charset="0"/>
                <a:cs typeface="Open Sans Extrabold" pitchFamily="34" charset="0"/>
              </a:defRPr>
            </a:lvl1pPr>
            <a:lvl2pPr marL="457200" indent="0"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2pPr>
            <a:lvl3pPr marL="9144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3pPr>
            <a:lvl4pPr marL="137160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4pPr>
            <a:lvl5pPr marL="182880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59"/>
          </p:nvPr>
        </p:nvSpPr>
        <p:spPr>
          <a:xfrm>
            <a:off x="6858000" y="3486150"/>
            <a:ext cx="1676400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FontTx/>
              <a:buNone/>
              <a:defRPr sz="1100">
                <a:solidFill>
                  <a:srgbClr val="7030A0"/>
                </a:solidFill>
                <a:latin typeface="Open Sans Extrabold" pitchFamily="34" charset="0"/>
                <a:ea typeface="Open Sans Extrabold" pitchFamily="34" charset="0"/>
                <a:cs typeface="Open Sans Extrabold" pitchFamily="34" charset="0"/>
              </a:defRPr>
            </a:lvl1pPr>
            <a:lvl2pPr marL="457200" indent="0"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2pPr>
            <a:lvl3pPr marL="9144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3pPr>
            <a:lvl4pPr marL="137160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4pPr>
            <a:lvl5pPr marL="182880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18" name="Text Placeholder 3"/>
          <p:cNvSpPr>
            <a:spLocks noGrp="1"/>
          </p:cNvSpPr>
          <p:nvPr>
            <p:ph type="body" sz="quarter" idx="60"/>
          </p:nvPr>
        </p:nvSpPr>
        <p:spPr>
          <a:xfrm>
            <a:off x="762000" y="3486150"/>
            <a:ext cx="1676400" cy="304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FontTx/>
              <a:buNone/>
              <a:defRPr sz="1100">
                <a:solidFill>
                  <a:srgbClr val="7030A0"/>
                </a:solidFill>
                <a:latin typeface="Open Sans Extrabold" pitchFamily="34" charset="0"/>
                <a:ea typeface="Open Sans Extrabold" pitchFamily="34" charset="0"/>
                <a:cs typeface="Open Sans Extrabold" pitchFamily="34" charset="0"/>
              </a:defRPr>
            </a:lvl1pPr>
            <a:lvl2pPr marL="457200" indent="0"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2pPr>
            <a:lvl3pPr marL="9144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3pPr>
            <a:lvl4pPr marL="137160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4pPr>
            <a:lvl5pPr marL="1828800" indent="0">
              <a:buFontTx/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Nexa Bold" pitchFamily="50" charset="0"/>
              </a:defRPr>
            </a:lvl5pPr>
          </a:lstStyle>
          <a:p>
            <a:pPr lvl="0"/>
            <a:endParaRPr lang="en-JM" dirty="0"/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61"/>
          </p:nvPr>
        </p:nvSpPr>
        <p:spPr>
          <a:xfrm>
            <a:off x="2857500" y="3714750"/>
            <a:ext cx="1676400" cy="5334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9144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3716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8288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endParaRPr lang="en-JM" dirty="0"/>
          </a:p>
        </p:txBody>
      </p:sp>
      <p:sp>
        <p:nvSpPr>
          <p:cNvPr id="20" name="Text Placeholder 7"/>
          <p:cNvSpPr>
            <a:spLocks noGrp="1"/>
          </p:cNvSpPr>
          <p:nvPr>
            <p:ph type="body" sz="quarter" idx="62"/>
          </p:nvPr>
        </p:nvSpPr>
        <p:spPr>
          <a:xfrm>
            <a:off x="4875276" y="3714750"/>
            <a:ext cx="1676400" cy="5334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9144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3716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8288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endParaRPr lang="en-JM" dirty="0"/>
          </a:p>
        </p:txBody>
      </p:sp>
      <p:sp>
        <p:nvSpPr>
          <p:cNvPr id="21" name="Text Placeholder 7"/>
          <p:cNvSpPr>
            <a:spLocks noGrp="1"/>
          </p:cNvSpPr>
          <p:nvPr>
            <p:ph type="body" sz="quarter" idx="63"/>
          </p:nvPr>
        </p:nvSpPr>
        <p:spPr>
          <a:xfrm>
            <a:off x="6858000" y="3714750"/>
            <a:ext cx="1676400" cy="5334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9144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3716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8288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endParaRPr lang="en-JM" dirty="0"/>
          </a:p>
        </p:txBody>
      </p:sp>
      <p:sp>
        <p:nvSpPr>
          <p:cNvPr id="22" name="Text Placeholder 7"/>
          <p:cNvSpPr>
            <a:spLocks noGrp="1"/>
          </p:cNvSpPr>
          <p:nvPr>
            <p:ph type="body" sz="quarter" idx="64"/>
          </p:nvPr>
        </p:nvSpPr>
        <p:spPr>
          <a:xfrm>
            <a:off x="762000" y="3714750"/>
            <a:ext cx="1676400" cy="5334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FontTx/>
              <a:buNone/>
              <a:defRPr sz="11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9144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3716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828800" indent="0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endParaRPr lang="en-JM" dirty="0"/>
          </a:p>
        </p:txBody>
      </p:sp>
      <p:sp>
        <p:nvSpPr>
          <p:cNvPr id="23" name="Oval 22"/>
          <p:cNvSpPr>
            <a:spLocks noChangeAspect="1"/>
          </p:cNvSpPr>
          <p:nvPr userDrawn="1"/>
        </p:nvSpPr>
        <p:spPr>
          <a:xfrm>
            <a:off x="804672" y="1276350"/>
            <a:ext cx="1692000" cy="1692000"/>
          </a:xfrm>
          <a:prstGeom prst="ellipse">
            <a:avLst/>
          </a:prstGeom>
          <a:noFill/>
          <a:ln w="28575" cmpd="sng">
            <a:solidFill>
              <a:srgbClr val="B013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/>
          </a:p>
        </p:txBody>
      </p:sp>
      <p:sp>
        <p:nvSpPr>
          <p:cNvPr id="24" name="Oval 23"/>
          <p:cNvSpPr>
            <a:spLocks noChangeAspect="1"/>
          </p:cNvSpPr>
          <p:nvPr userDrawn="1"/>
        </p:nvSpPr>
        <p:spPr>
          <a:xfrm>
            <a:off x="2762832" y="1276350"/>
            <a:ext cx="1692000" cy="1692000"/>
          </a:xfrm>
          <a:prstGeom prst="ellipse">
            <a:avLst/>
          </a:prstGeom>
          <a:noFill/>
          <a:ln w="28575" cmpd="sng">
            <a:solidFill>
              <a:srgbClr val="B013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>
              <a:solidFill>
                <a:srgbClr val="7030A0"/>
              </a:solidFill>
            </a:endParaRPr>
          </a:p>
        </p:txBody>
      </p:sp>
      <p:sp>
        <p:nvSpPr>
          <p:cNvPr id="25" name="Oval 24"/>
          <p:cNvSpPr>
            <a:spLocks noChangeAspect="1"/>
          </p:cNvSpPr>
          <p:nvPr userDrawn="1"/>
        </p:nvSpPr>
        <p:spPr>
          <a:xfrm>
            <a:off x="4800600" y="1315974"/>
            <a:ext cx="1692000" cy="1692000"/>
          </a:xfrm>
          <a:prstGeom prst="ellipse">
            <a:avLst/>
          </a:prstGeom>
          <a:noFill/>
          <a:ln w="28575" cmpd="sng">
            <a:solidFill>
              <a:srgbClr val="B013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/>
          </a:p>
        </p:txBody>
      </p:sp>
      <p:sp>
        <p:nvSpPr>
          <p:cNvPr id="26" name="Oval 25"/>
          <p:cNvSpPr>
            <a:spLocks noChangeAspect="1"/>
          </p:cNvSpPr>
          <p:nvPr userDrawn="1"/>
        </p:nvSpPr>
        <p:spPr>
          <a:xfrm>
            <a:off x="6781800" y="1308354"/>
            <a:ext cx="1692000" cy="1692000"/>
          </a:xfrm>
          <a:prstGeom prst="ellipse">
            <a:avLst/>
          </a:prstGeom>
          <a:noFill/>
          <a:ln w="28575" cmpd="sng">
            <a:solidFill>
              <a:srgbClr val="B013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19839682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3E76DD82-5DCC-4071-BC12-658EDB0398A0}" type="datetime1">
              <a:rPr lang="en-JM" smtClean="0"/>
              <a:t>25/03/2024</a:t>
            </a:fld>
            <a:endParaRPr lang="en-JM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41458271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21594"/>
            <a:ext cx="4038600" cy="254555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M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21594"/>
            <a:ext cx="4038600" cy="254555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M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A20F92F7-BFA5-4FC8-9176-0E596D1BF19F}" type="datetime1">
              <a:rPr lang="en-JM" smtClean="0"/>
              <a:t>25/03/2024</a:t>
            </a:fld>
            <a:endParaRPr lang="en-JM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54312883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M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4E09FE89-5BE7-43C8-B159-03917D2BDDAA}" type="datetime1">
              <a:rPr lang="en-JM" smtClean="0"/>
              <a:t>25/03/2024</a:t>
            </a:fld>
            <a:endParaRPr lang="en-JM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203645618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JM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1EEBF81A-654F-4E0D-8F5F-FDC4853D54C3}" type="datetime1">
              <a:rPr lang="en-JM" smtClean="0"/>
              <a:t>25/03/2024</a:t>
            </a:fld>
            <a:endParaRPr lang="en-JM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401665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705600" y="133350"/>
            <a:ext cx="2133600" cy="273844"/>
          </a:xfrm>
          <a:prstGeom prst="rect">
            <a:avLst/>
          </a:prstGeom>
        </p:spPr>
        <p:txBody>
          <a:bodyPr/>
          <a:lstStyle/>
          <a:p>
            <a:fld id="{60FC1258-519F-47AA-ACE8-CEBF186ED1E6}" type="datetime1">
              <a:rPr lang="en-JM" smtClean="0"/>
              <a:t>25/03/2024</a:t>
            </a:fld>
            <a:endParaRPr lang="en-JM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189053" y="4736306"/>
            <a:ext cx="1944061" cy="273844"/>
          </a:xfrm>
          <a:prstGeom prst="rect">
            <a:avLst/>
          </a:prstGeom>
        </p:spPr>
        <p:txBody>
          <a:bodyPr/>
          <a:lstStyle/>
          <a:p>
            <a:r>
              <a:rPr lang="en-JM"/>
              <a:t>WWW.DESIGNERSPARADISE.COM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534400" y="4724789"/>
            <a:ext cx="457200" cy="323073"/>
          </a:xfrm>
          <a:prstGeom prst="rect">
            <a:avLst/>
          </a:prstGeom>
        </p:spPr>
        <p:txBody>
          <a:bodyPr/>
          <a:lstStyle/>
          <a:p>
            <a:fld id="{857B18ED-D931-45F4-8873-1BEDAB4DC03E}" type="slidenum">
              <a:rPr lang="en-JM" smtClean="0"/>
              <a:t>‹nº›</a:t>
            </a:fld>
            <a:endParaRPr lang="en-JM"/>
          </a:p>
        </p:txBody>
      </p:sp>
    </p:spTree>
    <p:extLst>
      <p:ext uri="{BB962C8B-B14F-4D97-AF65-F5344CB8AC3E}">
        <p14:creationId xmlns:p14="http://schemas.microsoft.com/office/powerpoint/2010/main" val="35361898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6997276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3337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2" r:id="rId2"/>
    <p:sldLayoutId id="2147483650" r:id="rId3"/>
    <p:sldLayoutId id="2147483679" r:id="rId4"/>
    <p:sldLayoutId id="2147483688" r:id="rId5"/>
    <p:sldLayoutId id="2147483687" r:id="rId6"/>
    <p:sldLayoutId id="2147483686" r:id="rId7"/>
    <p:sldLayoutId id="2147483684" r:id="rId8"/>
    <p:sldLayoutId id="2147483683" r:id="rId9"/>
    <p:sldLayoutId id="2147483682" r:id="rId10"/>
    <p:sldLayoutId id="2147483680" r:id="rId11"/>
    <p:sldLayoutId id="2147483681" r:id="rId12"/>
    <p:sldLayoutId id="2147483678" r:id="rId13"/>
    <p:sldLayoutId id="2147483677" r:id="rId14"/>
    <p:sldLayoutId id="2147483676" r:id="rId15"/>
    <p:sldLayoutId id="2147483685" r:id="rId16"/>
    <p:sldLayoutId id="2147483674" r:id="rId17"/>
    <p:sldLayoutId id="2147483690" r:id="rId18"/>
    <p:sldLayoutId id="2147483675" r:id="rId19"/>
    <p:sldLayoutId id="2147483673" r:id="rId20"/>
    <p:sldLayoutId id="2147483672" r:id="rId21"/>
    <p:sldLayoutId id="2147483671" r:id="rId22"/>
    <p:sldLayoutId id="2147483691" r:id="rId23"/>
    <p:sldLayoutId id="2147483670" r:id="rId24"/>
    <p:sldLayoutId id="2147483669" r:id="rId25"/>
    <p:sldLayoutId id="2147483668" r:id="rId26"/>
    <p:sldLayoutId id="2147483667" r:id="rId27"/>
    <p:sldLayoutId id="2147483665" r:id="rId28"/>
    <p:sldLayoutId id="2147483663" r:id="rId29"/>
    <p:sldLayoutId id="2147483664" r:id="rId30"/>
    <p:sldLayoutId id="2147483666" r:id="rId31"/>
    <p:sldLayoutId id="2147483662" r:id="rId32"/>
    <p:sldLayoutId id="2147483661" r:id="rId33"/>
    <p:sldLayoutId id="2147483660" r:id="rId34"/>
    <p:sldLayoutId id="2147483651" r:id="rId35"/>
    <p:sldLayoutId id="2147483652" r:id="rId36"/>
    <p:sldLayoutId id="2147483653" r:id="rId37"/>
    <p:sldLayoutId id="2147483654" r:id="rId38"/>
    <p:sldLayoutId id="2147483655" r:id="rId39"/>
    <p:sldLayoutId id="2147483693" r:id="rId40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3400" kern="1200">
          <a:solidFill>
            <a:schemeClr val="tx1">
              <a:lumMod val="85000"/>
              <a:lumOff val="15000"/>
            </a:schemeClr>
          </a:solidFill>
          <a:latin typeface="Open Sans Extrabold" pitchFamily="34" charset="0"/>
          <a:ea typeface="Open Sans Extrabold" pitchFamily="34" charset="0"/>
          <a:cs typeface="Open Sans Extrabold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22.jp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445551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vivendoavidabemfeliz.blogspot.com/2012/06/noni-feio-de-cara-mas-bom-de-conteudo.html" TargetMode="External"/><Relationship Id="rId4" Type="http://schemas.openxmlformats.org/officeDocument/2006/relationships/image" Target="../media/image3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1.emf"/><Relationship Id="rId12" Type="http://schemas.openxmlformats.org/officeDocument/2006/relationships/image" Target="../media/image3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35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34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en.wikipedia.org/wiki/Rugby_football" TargetMode="External"/><Relationship Id="rId4" Type="http://schemas.openxmlformats.org/officeDocument/2006/relationships/image" Target="../media/image42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hyperlink" Target="mailto:carolinedani@yahoo.com.br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ítulo 1"/>
          <p:cNvSpPr txBox="1">
            <a:spLocks/>
          </p:cNvSpPr>
          <p:nvPr/>
        </p:nvSpPr>
        <p:spPr>
          <a:xfrm>
            <a:off x="685800" y="1066800"/>
            <a:ext cx="8229600" cy="3409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400" kern="1200">
                <a:solidFill>
                  <a:schemeClr val="tx1">
                    <a:lumMod val="85000"/>
                    <a:lumOff val="15000"/>
                  </a:schemeClr>
                </a:solidFill>
                <a:latin typeface="Open Sans Extrabold" pitchFamily="34" charset="0"/>
                <a:ea typeface="Open Sans Extrabold" pitchFamily="34" charset="0"/>
                <a:cs typeface="Open Sans Extrabold" pitchFamily="34" charset="0"/>
              </a:defRPr>
            </a:lvl1pPr>
          </a:lstStyle>
          <a:p>
            <a:pPr algn="l"/>
            <a:endParaRPr lang="pt-BR" sz="2800" dirty="0">
              <a:solidFill>
                <a:schemeClr val="bg1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-76200" y="2434879"/>
            <a:ext cx="9182120" cy="8901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2640115" y="2168275"/>
            <a:ext cx="7620000" cy="857250"/>
          </a:xfrm>
        </p:spPr>
        <p:txBody>
          <a:bodyPr>
            <a:noAutofit/>
          </a:bodyPr>
          <a:lstStyle/>
          <a:p>
            <a:r>
              <a:rPr lang="pt-BR" sz="4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Aldhabi" panose="01000000000000000000" pitchFamily="2" charset="-78"/>
              </a:rPr>
              <a:t>Grape</a:t>
            </a:r>
            <a:r>
              <a:rPr lang="pt-BR" sz="4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Aldhabi" panose="01000000000000000000" pitchFamily="2" charset="-78"/>
              </a:rPr>
              <a:t> </a:t>
            </a:r>
            <a:r>
              <a:rPr lang="pt-BR" sz="4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Aldhabi" panose="01000000000000000000" pitchFamily="2" charset="-78"/>
              </a:rPr>
              <a:t>juice</a:t>
            </a:r>
            <a:br>
              <a:rPr lang="pt-BR" sz="4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Aldhabi" panose="01000000000000000000" pitchFamily="2" charset="-78"/>
              </a:rPr>
            </a:br>
            <a:endParaRPr lang="pt-BR" sz="4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Verdana" panose="020B0604030504040204" pitchFamily="34" charset="0"/>
              <a:cs typeface="Aldhabi" panose="01000000000000000000" pitchFamily="2" charset="-78"/>
            </a:endParaRPr>
          </a:p>
        </p:txBody>
      </p:sp>
      <p:sp>
        <p:nvSpPr>
          <p:cNvPr id="12" name="Retângulo 1">
            <a:extLst>
              <a:ext uri="{FF2B5EF4-FFF2-40B4-BE49-F238E27FC236}">
                <a16:creationId xmlns:a16="http://schemas.microsoft.com/office/drawing/2014/main" id="{922CEFF8-FEE3-5A46-9743-1064C0F7CC63}"/>
              </a:ext>
            </a:extLst>
          </p:cNvPr>
          <p:cNvSpPr/>
          <p:nvPr/>
        </p:nvSpPr>
        <p:spPr>
          <a:xfrm>
            <a:off x="4607169" y="3035050"/>
            <a:ext cx="3536941" cy="7457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dirty="0">
                <a:solidFill>
                  <a:schemeClr val="tx1"/>
                </a:solidFill>
              </a:rPr>
              <a:t>Dra. Caroline Dani</a:t>
            </a:r>
            <a:r>
              <a:rPr lang="pt-BR" sz="2800" dirty="0"/>
              <a:t>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F22A325-76B1-B84B-85B7-37CD75A8CC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0413" y="3860941"/>
            <a:ext cx="2240427" cy="1244873"/>
          </a:xfrm>
          <a:prstGeom prst="rect">
            <a:avLst/>
          </a:prstGeom>
        </p:spPr>
      </p:pic>
      <p:pic>
        <p:nvPicPr>
          <p:cNvPr id="8" name="Picture 7" descr="A picture containing person&#10;&#10;Description automatically generated">
            <a:extLst>
              <a:ext uri="{FF2B5EF4-FFF2-40B4-BE49-F238E27FC236}">
                <a16:creationId xmlns:a16="http://schemas.microsoft.com/office/drawing/2014/main" id="{EFA0F32D-1725-C54E-AFEB-36431DB4D1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8" y="0"/>
            <a:ext cx="41148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122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4"/>
          <p:cNvSpPr txBox="1"/>
          <p:nvPr/>
        </p:nvSpPr>
        <p:spPr>
          <a:xfrm>
            <a:off x="4190332" y="168500"/>
            <a:ext cx="3678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entury Gothic"/>
              <a:buNone/>
            </a:pPr>
            <a:r>
              <a:rPr lang="pt-BR" sz="2800" b="1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Caroline Dani - </a:t>
            </a:r>
            <a:r>
              <a:rPr lang="pt-BR" sz="2800" b="1" i="0" u="none" strike="noStrike" cap="none">
                <a:solidFill>
                  <a:srgbClr val="A8053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PhD</a:t>
            </a:r>
            <a:endParaRPr sz="2800" b="1" i="0" u="sng" strike="noStrike" cap="none">
              <a:solidFill>
                <a:srgbClr val="A8053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6" name="Google Shape;446;p44"/>
          <p:cNvSpPr/>
          <p:nvPr/>
        </p:nvSpPr>
        <p:spPr>
          <a:xfrm>
            <a:off x="4068708" y="4344401"/>
            <a:ext cx="4572000" cy="7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entury Gothic"/>
              <a:buNone/>
            </a:pPr>
            <a:r>
              <a:rPr lang="pt-BR" sz="1400" b="0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@</a:t>
            </a:r>
            <a:r>
              <a:rPr lang="pt-BR" sz="1400" b="0" i="0" u="none" strike="noStrike" cap="none" dirty="0" err="1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dra_uva</a:t>
            </a:r>
            <a:r>
              <a:rPr lang="pt-BR" sz="1400" b="0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e </a:t>
            </a:r>
            <a:r>
              <a:rPr lang="pt-BR" sz="140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@</a:t>
            </a:r>
            <a:r>
              <a:rPr lang="pt-BR" sz="1400" dirty="0" err="1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carolinedanir</a:t>
            </a:r>
            <a:endParaRPr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entury Gothic"/>
              <a:buNone/>
            </a:pPr>
            <a:r>
              <a:rPr lang="pt-BR" sz="1400" b="0" i="0" u="none" strike="noStrike" cap="none" dirty="0" err="1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adm@absrs.com.br</a:t>
            </a:r>
            <a:endParaRPr lang="pt-BR" sz="1400" b="0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entury Gothic"/>
              <a:buNone/>
            </a:pPr>
            <a:r>
              <a:rPr lang="pt-BR" sz="1400" dirty="0" err="1">
                <a:solidFill>
                  <a:srgbClr val="000000"/>
                </a:solidFill>
                <a:latin typeface="Century Gothic"/>
                <a:ea typeface="Arial"/>
                <a:cs typeface="Arial"/>
                <a:sym typeface="Century Gothic"/>
              </a:rPr>
              <a:t>Contato.drauva@sucodeuvapuro.com.br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7" name="Google Shape;447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18160" y="2861176"/>
            <a:ext cx="1421343" cy="682581"/>
          </a:xfrm>
          <a:prstGeom prst="rect">
            <a:avLst/>
          </a:prstGeom>
          <a:noFill/>
          <a:ln>
            <a:noFill/>
          </a:ln>
        </p:spPr>
      </p:pic>
      <p:sp>
        <p:nvSpPr>
          <p:cNvPr id="448" name="Google Shape;448;p44"/>
          <p:cNvSpPr/>
          <p:nvPr/>
        </p:nvSpPr>
        <p:spPr>
          <a:xfrm rot="-5400000">
            <a:off x="3341153" y="4325806"/>
            <a:ext cx="13464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 Black"/>
              <a:buNone/>
            </a:pPr>
            <a:r>
              <a:rPr lang="pt-BR" sz="1200" b="1" i="0" u="none" strike="noStrike" cap="non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CONTATO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9" name="Google Shape;449;p44"/>
          <p:cNvSpPr/>
          <p:nvPr/>
        </p:nvSpPr>
        <p:spPr>
          <a:xfrm rot="-5400000">
            <a:off x="3356895" y="2960078"/>
            <a:ext cx="13464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 Black"/>
              <a:buNone/>
            </a:pPr>
            <a:r>
              <a:rPr lang="pt-BR" sz="1200" b="1" i="0" u="none" strike="noStrike" cap="non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ATUAÇÃO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0" name="Google Shape;450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43400" y="2860538"/>
            <a:ext cx="1262379" cy="701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1" name="Google Shape;451;p44" descr="A picture containing chain, metalware, scale, lock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43400" y="1164050"/>
            <a:ext cx="1017175" cy="1017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2" name="Google Shape;452;p44" descr="Logotipo, nome da empresa&#10;&#10;Descrição gerada automaticament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13777" y="2623020"/>
            <a:ext cx="1169962" cy="93499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3" name="Google Shape;453;p44" descr="Logotipo&#10;&#10;Descrição gerada automaticamente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563516" y="2229054"/>
            <a:ext cx="924910" cy="694271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44"/>
          <p:cNvSpPr/>
          <p:nvPr/>
        </p:nvSpPr>
        <p:spPr>
          <a:xfrm rot="-5400000">
            <a:off x="3351291" y="1430205"/>
            <a:ext cx="13464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 Black"/>
              <a:buNone/>
            </a:pPr>
            <a:r>
              <a:rPr lang="pt-BR" sz="1200" b="0" i="0" u="none" strike="noStrike" cap="non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FORMAÇÃO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5" name="Google Shape;455;p44"/>
          <p:cNvPicPr preferRelativeResize="0"/>
          <p:nvPr/>
        </p:nvPicPr>
        <p:blipFill rotWithShape="1">
          <a:blip r:embed="rId8">
            <a:alphaModFix/>
          </a:blip>
          <a:srcRect b="30001"/>
          <a:stretch/>
        </p:blipFill>
        <p:spPr>
          <a:xfrm>
            <a:off x="7128074" y="1095020"/>
            <a:ext cx="1543864" cy="432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6" name="Google Shape;456;p44" descr="A picture containing text&#10;&#10;Description automatically generated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660932" y="1164050"/>
            <a:ext cx="1110798" cy="1017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7" name="Google Shape;457;p44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158317" y="1771650"/>
            <a:ext cx="1680883" cy="357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458" name="Google Shape;458;p44" descr="Mulher em pé posando para foto&#10;&#10;Descrição gerada automaticamente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49623" y="348300"/>
            <a:ext cx="2755975" cy="41284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0497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58E2BED-3773-3F4F-91EE-C19CF6A260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3830" r="44"/>
          <a:stretch/>
        </p:blipFill>
        <p:spPr bwMode="auto">
          <a:xfrm>
            <a:off x="1752600" y="584752"/>
            <a:ext cx="5334000" cy="3973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4241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2A0096A-BAF0-1647-9E8D-A1DA75569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4485085" cy="5066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112A418C-2AF3-B345-8C66-1F92D56636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285" y="145525"/>
            <a:ext cx="4076192" cy="1561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2389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5D5AB35-DF11-E63C-2AF4-B3EEA5B01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0"/>
            <a:ext cx="6934200" cy="4982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442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1" name="Espaço Reservado para Número de Slide 4">
            <a:extLst>
              <a:ext uri="{FF2B5EF4-FFF2-40B4-BE49-F238E27FC236}">
                <a16:creationId xmlns:a16="http://schemas.microsoft.com/office/drawing/2014/main" id="{4DFCAFB2-B92F-0740-96FF-950FBD9856D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8686800" y="4724400"/>
            <a:ext cx="457200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defTabSz="336947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defTabSz="336947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defTabSz="336947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defTabSz="336947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07CADD1-A653-844C-AC5D-7BE292B7D606}" type="slidenum">
              <a:rPr lang="en-US" altLang="en-US" sz="9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9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86022" name="Picture 2">
            <a:extLst>
              <a:ext uri="{FF2B5EF4-FFF2-40B4-BE49-F238E27FC236}">
                <a16:creationId xmlns:a16="http://schemas.microsoft.com/office/drawing/2014/main" id="{E2E6FC6C-2C6B-8E49-9628-3FAB8786CD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1" y="0"/>
            <a:ext cx="4575572" cy="1734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16883F50-38A0-AA46-8FF6-33DDF5712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391" y="1869281"/>
            <a:ext cx="6276975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6926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the grass&#10;&#10;Description automatically generated">
            <a:extLst>
              <a:ext uri="{FF2B5EF4-FFF2-40B4-BE49-F238E27FC236}">
                <a16:creationId xmlns:a16="http://schemas.microsoft.com/office/drawing/2014/main" id="{8A9E746C-217A-5543-A5FA-4511BDE01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13045" y="0"/>
            <a:ext cx="7717910" cy="5143500"/>
          </a:xfrm>
          <a:prstGeom prst="rect">
            <a:avLst/>
          </a:prstGeom>
        </p:spPr>
      </p:pic>
      <p:pic>
        <p:nvPicPr>
          <p:cNvPr id="5" name="Picture 4" descr="A picture containing cup, table, indoor, beverage&#10;&#10;Description automatically generated">
            <a:extLst>
              <a:ext uri="{FF2B5EF4-FFF2-40B4-BE49-F238E27FC236}">
                <a16:creationId xmlns:a16="http://schemas.microsoft.com/office/drawing/2014/main" id="{1D438F45-6689-4E49-A89B-5829B4E82DEE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7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90600" y="209550"/>
            <a:ext cx="1958212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361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Espaço Reservado para Número de Slide 4">
            <a:extLst>
              <a:ext uri="{FF2B5EF4-FFF2-40B4-BE49-F238E27FC236}">
                <a16:creationId xmlns:a16="http://schemas.microsoft.com/office/drawing/2014/main" id="{B347ECAD-2B0C-664A-AC18-13BF07A8E31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8686800" y="4724400"/>
            <a:ext cx="457200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defTabSz="336947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defTabSz="336947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defTabSz="336947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defTabSz="336947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A82D997-0067-9940-92C2-978A1C854C00}" type="slidenum">
              <a:rPr lang="en-US" altLang="en-US" sz="9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9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F23E3AB2-B4DC-CF25-1102-3C6AFB5E953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78445074"/>
              </p:ext>
            </p:extLst>
          </p:nvPr>
        </p:nvGraphicFramePr>
        <p:xfrm>
          <a:off x="152400" y="514350"/>
          <a:ext cx="8534400" cy="4210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Imagem 2">
            <a:extLst>
              <a:ext uri="{FF2B5EF4-FFF2-40B4-BE49-F238E27FC236}">
                <a16:creationId xmlns:a16="http://schemas.microsoft.com/office/drawing/2014/main" id="{3C94FAC0-A7FE-CA71-80AF-B932C7C7BC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0600" y="190500"/>
            <a:ext cx="2381250" cy="1089725"/>
          </a:xfrm>
          <a:prstGeom prst="rect">
            <a:avLst/>
          </a:prstGeom>
        </p:spPr>
      </p:pic>
      <p:pic>
        <p:nvPicPr>
          <p:cNvPr id="5" name="Imagem 4" descr="Interface gráfica do usuário, Texto, Aplicativo&#10;&#10;Descrição gerada automaticamente">
            <a:extLst>
              <a:ext uri="{FF2B5EF4-FFF2-40B4-BE49-F238E27FC236}">
                <a16:creationId xmlns:a16="http://schemas.microsoft.com/office/drawing/2014/main" id="{66EB63B1-6DF4-E48B-93F0-73F4D24BC3C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1" t="29773" r="36376" b="43092"/>
          <a:stretch/>
        </p:blipFill>
        <p:spPr>
          <a:xfrm>
            <a:off x="139148" y="1428750"/>
            <a:ext cx="2895602" cy="914400"/>
          </a:xfrm>
          <a:prstGeom prst="rect">
            <a:avLst/>
          </a:prstGeom>
        </p:spPr>
      </p:pic>
      <p:pic>
        <p:nvPicPr>
          <p:cNvPr id="7" name="Imagem 6" descr="Interface gráfica do usuário, Texto, Aplicativo, Word&#10;&#10;Descrição gerada automaticamente">
            <a:extLst>
              <a:ext uri="{FF2B5EF4-FFF2-40B4-BE49-F238E27FC236}">
                <a16:creationId xmlns:a16="http://schemas.microsoft.com/office/drawing/2014/main" id="{3BE5D210-C5FD-E328-98DD-0001369AE8D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11" t="28266" r="15543" b="38569"/>
          <a:stretch/>
        </p:blipFill>
        <p:spPr>
          <a:xfrm>
            <a:off x="139148" y="3769645"/>
            <a:ext cx="2895602" cy="1242990"/>
          </a:xfrm>
          <a:prstGeom prst="rect">
            <a:avLst/>
          </a:prstGeom>
        </p:spPr>
      </p:pic>
      <p:pic>
        <p:nvPicPr>
          <p:cNvPr id="9" name="Imagem 8" descr="Interface gráfica do usuário, Texto, Aplicativo, Word&#10;&#10;Descrição gerada automaticamente">
            <a:extLst>
              <a:ext uri="{FF2B5EF4-FFF2-40B4-BE49-F238E27FC236}">
                <a16:creationId xmlns:a16="http://schemas.microsoft.com/office/drawing/2014/main" id="{99682B2A-7EF8-2CA9-A600-5860C5BC33C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92" t="27180" r="13827" b="35554"/>
          <a:stretch/>
        </p:blipFill>
        <p:spPr>
          <a:xfrm>
            <a:off x="5867400" y="2385621"/>
            <a:ext cx="2925751" cy="1390880"/>
          </a:xfrm>
          <a:prstGeom prst="rect">
            <a:avLst/>
          </a:prstGeom>
        </p:spPr>
      </p:pic>
      <p:pic>
        <p:nvPicPr>
          <p:cNvPr id="13" name="Imagem 12" descr="Interface gráfica do usuário, Texto, Aplicativo, Word&#10;&#10;Descrição gerada automaticamente">
            <a:extLst>
              <a:ext uri="{FF2B5EF4-FFF2-40B4-BE49-F238E27FC236}">
                <a16:creationId xmlns:a16="http://schemas.microsoft.com/office/drawing/2014/main" id="{1DCE3450-C3E4-9D93-F0E4-06A7B1F21F74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92" t="31734" r="12847" b="43091"/>
          <a:stretch/>
        </p:blipFill>
        <p:spPr>
          <a:xfrm>
            <a:off x="2862065" y="2957420"/>
            <a:ext cx="3129160" cy="985930"/>
          </a:xfrm>
          <a:prstGeom prst="rect">
            <a:avLst/>
          </a:prstGeom>
        </p:spPr>
      </p:pic>
      <p:pic>
        <p:nvPicPr>
          <p:cNvPr id="15" name="Imagem 14" descr="Interface gráfica do usuário, Texto, Aplicativo, Email&#10;&#10;Descrição gerada automaticamente">
            <a:extLst>
              <a:ext uri="{FF2B5EF4-FFF2-40B4-BE49-F238E27FC236}">
                <a16:creationId xmlns:a16="http://schemas.microsoft.com/office/drawing/2014/main" id="{53C85200-15B0-D1CF-06B6-6FE2557D2AEF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69" t="31734" r="27552" b="28724"/>
          <a:stretch/>
        </p:blipFill>
        <p:spPr>
          <a:xfrm>
            <a:off x="1876013" y="108194"/>
            <a:ext cx="2774675" cy="1548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589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056B9FE-5FB0-4F75-F955-6DAFF68A01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900" y="844550"/>
            <a:ext cx="6934200" cy="34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521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0146FE5-DE79-DEA5-9877-156CE0ACDA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999" y="372716"/>
            <a:ext cx="3888787" cy="4104033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53DFFC3-4C7A-9F7A-21E2-C6F07683C1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406940"/>
            <a:ext cx="3888786" cy="4329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771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EDC43C2-BCDF-B5C4-E21C-E90BA7446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2877" y="3435"/>
            <a:ext cx="2452359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82A4A31-0E61-8961-6423-6B07FC96AF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395192" cy="5143500"/>
          </a:xfrm>
          <a:prstGeom prst="rect">
            <a:avLst/>
          </a:prstGeom>
        </p:spPr>
      </p:pic>
      <p:pic>
        <p:nvPicPr>
          <p:cNvPr id="5" name="Imagem 4" descr="Pessoas jogando futebol em um campo&#10;&#10;Descrição gerada automaticamente">
            <a:extLst>
              <a:ext uri="{FF2B5EF4-FFF2-40B4-BE49-F238E27FC236}">
                <a16:creationId xmlns:a16="http://schemas.microsoft.com/office/drawing/2014/main" id="{608AE569-AEFA-3FE7-004E-27203E001E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525514" y="0"/>
            <a:ext cx="409297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55D4E25-2BCB-3201-7073-D0296A344E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050" y="768350"/>
            <a:ext cx="6819900" cy="360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6159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49B3913-362E-7004-FBA2-2C8510565E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50800"/>
            <a:ext cx="4876800" cy="504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3424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C5D10A1-6196-335D-1687-D58A238ABB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7" y="209550"/>
            <a:ext cx="5588000" cy="21336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642B3DF-D7A8-CE78-2F86-8AD3DFE9D6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2019300"/>
            <a:ext cx="49022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45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5B22255-5C08-FC0E-C089-32C41DBB7E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209550"/>
            <a:ext cx="7950451" cy="16764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8AAE603-5B4D-7D0D-1B1D-21E67F888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2114550"/>
            <a:ext cx="6756400" cy="25908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764E325-DC70-38C3-603A-819A866107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28600" y="2114238"/>
            <a:ext cx="2895600" cy="19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7126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9D0C079-566F-FE75-D73D-6E22D7EEA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0"/>
            <a:ext cx="6293028" cy="241935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ACDB23C-DF9E-9200-B7B8-929EA396A6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5748" y="2114550"/>
            <a:ext cx="4470400" cy="290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9554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8B09C55-D5E9-B332-30D6-5594214E1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0" y="723900"/>
            <a:ext cx="6985000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2291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6179BFB-829D-4F4A-E9DF-72B1B684F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0"/>
            <a:ext cx="5054698" cy="4997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6888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BE82847-D09A-A49F-2BE4-B5D6AA96C2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09550"/>
            <a:ext cx="8054808" cy="397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982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0DD0AB5-2D32-755A-9580-FEE20269C1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7333"/>
            <a:ext cx="7539053" cy="427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4952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Espaço Reservado para Número de Slide 4">
            <a:extLst>
              <a:ext uri="{FF2B5EF4-FFF2-40B4-BE49-F238E27FC236}">
                <a16:creationId xmlns:a16="http://schemas.microsoft.com/office/drawing/2014/main" id="{023CD4E0-18AC-E245-99D9-78EAF624710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8686800" y="4724400"/>
            <a:ext cx="457200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defTabSz="336947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defTabSz="336947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defTabSz="336947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defTabSz="336947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E850642-09FF-2C4E-AF82-D46C6DEDE1DC}" type="slidenum">
              <a:rPr lang="en-US" altLang="en-US" sz="9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US" altLang="en-US" sz="9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sp>
        <p:nvSpPr>
          <p:cNvPr id="84995" name="Espaço Reservado para Número de Slide 4">
            <a:extLst>
              <a:ext uri="{FF2B5EF4-FFF2-40B4-BE49-F238E27FC236}">
                <a16:creationId xmlns:a16="http://schemas.microsoft.com/office/drawing/2014/main" id="{FC8A2BBC-2AC9-454F-800E-DA6610726635}"/>
              </a:ext>
            </a:extLst>
          </p:cNvPr>
          <p:cNvSpPr txBox="1">
            <a:spLocks/>
          </p:cNvSpPr>
          <p:nvPr/>
        </p:nvSpPr>
        <p:spPr bwMode="auto">
          <a:xfrm>
            <a:off x="6057900" y="4767263"/>
            <a:ext cx="1600200" cy="27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AF68E741-2EA0-794F-B286-52D376EAC364}" type="slidenum">
              <a:rPr lang="en-US" altLang="en-US" sz="900">
                <a:solidFill>
                  <a:srgbClr val="898989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21</a:t>
            </a:fld>
            <a:endParaRPr lang="en-US" altLang="en-US" sz="9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9A13B8-3A36-4B4C-B26C-B3F658B40109}"/>
              </a:ext>
            </a:extLst>
          </p:cNvPr>
          <p:cNvSpPr txBox="1"/>
          <p:nvPr/>
        </p:nvSpPr>
        <p:spPr>
          <a:xfrm>
            <a:off x="4300303" y="2546454"/>
            <a:ext cx="4572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en-US" sz="1800" dirty="0">
                <a:hlinkClick r:id="rId2"/>
              </a:rPr>
              <a:t>carolinedani@yahoo.com.br</a:t>
            </a:r>
            <a:r>
              <a:rPr lang="pt-BR" altLang="en-US" sz="1800" dirty="0"/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en-US" sz="1800" dirty="0" err="1"/>
              <a:t>contato.drauva@sucodeuvapuro.com.br</a:t>
            </a:r>
            <a:endParaRPr lang="pt-BR" altLang="en-US" sz="1800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en-US" sz="1800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en-US" sz="1800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en-US" sz="1800" b="1" dirty="0"/>
              <a:t>51 993436505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8EF2701-B099-0305-FAFA-8B3720D1A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0"/>
            <a:ext cx="3429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91649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3222</TotalTime>
  <Words>68</Words>
  <Application>Microsoft Macintosh PowerPoint</Application>
  <PresentationFormat>Apresentação na tela (16:9)</PresentationFormat>
  <Paragraphs>26</Paragraphs>
  <Slides>21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34" baseType="lpstr">
      <vt:lpstr>Arial</vt:lpstr>
      <vt:lpstr>Arial Black</vt:lpstr>
      <vt:lpstr>Calibri</vt:lpstr>
      <vt:lpstr>Century Gothic</vt:lpstr>
      <vt:lpstr>Courier New</vt:lpstr>
      <vt:lpstr>Franklin Gothic Medium</vt:lpstr>
      <vt:lpstr>Futura LT Book</vt:lpstr>
      <vt:lpstr>Georgia</vt:lpstr>
      <vt:lpstr>Nexa Bold</vt:lpstr>
      <vt:lpstr>Open Sans</vt:lpstr>
      <vt:lpstr>Open Sans Extrabold</vt:lpstr>
      <vt:lpstr>Sketch Rockwell</vt:lpstr>
      <vt:lpstr>Office Theme</vt:lpstr>
      <vt:lpstr>Grape juice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Suco de uva </dc:title>
  <dc:creator>Caroline Dani</dc:creator>
  <cp:lastModifiedBy>Caroline Dani</cp:lastModifiedBy>
  <cp:revision>12</cp:revision>
  <dcterms:created xsi:type="dcterms:W3CDTF">2021-04-25T20:02:37Z</dcterms:created>
  <dcterms:modified xsi:type="dcterms:W3CDTF">2024-03-26T20:58:06Z</dcterms:modified>
</cp:coreProperties>
</file>